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activeX/activeX4.xml" ContentType="application/vnd.ms-office.activeX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activeX/activeX2.xml" ContentType="application/vnd.ms-office.activeX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ms-office.activeX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activeX/activeX3.xml" ContentType="application/vnd.ms-office.activeX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activeX/activeX1.xml" ContentType="application/vnd.ms-office.activeX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</p:sldMasterIdLst>
  <p:notesMasterIdLst>
    <p:notesMasterId r:id="rId32"/>
  </p:notesMasterIdLst>
  <p:sldIdLst>
    <p:sldId id="256" r:id="rId2"/>
    <p:sldId id="264" r:id="rId3"/>
    <p:sldId id="280" r:id="rId4"/>
    <p:sldId id="265" r:id="rId5"/>
    <p:sldId id="263" r:id="rId6"/>
    <p:sldId id="267" r:id="rId7"/>
    <p:sldId id="269" r:id="rId8"/>
    <p:sldId id="272" r:id="rId9"/>
    <p:sldId id="270" r:id="rId10"/>
    <p:sldId id="293" r:id="rId11"/>
    <p:sldId id="271" r:id="rId12"/>
    <p:sldId id="309" r:id="rId13"/>
    <p:sldId id="287" r:id="rId14"/>
    <p:sldId id="288" r:id="rId15"/>
    <p:sldId id="289" r:id="rId16"/>
    <p:sldId id="290" r:id="rId17"/>
    <p:sldId id="284" r:id="rId18"/>
    <p:sldId id="296" r:id="rId19"/>
    <p:sldId id="297" r:id="rId20"/>
    <p:sldId id="300" r:id="rId21"/>
    <p:sldId id="301" r:id="rId22"/>
    <p:sldId id="307" r:id="rId23"/>
    <p:sldId id="303" r:id="rId24"/>
    <p:sldId id="298" r:id="rId25"/>
    <p:sldId id="260" r:id="rId26"/>
    <p:sldId id="304" r:id="rId27"/>
    <p:sldId id="286" r:id="rId28"/>
    <p:sldId id="306" r:id="rId29"/>
    <p:sldId id="305" r:id="rId30"/>
    <p:sldId id="308" r:id="rId31"/>
  </p:sldIdLst>
  <p:sldSz cx="9144000" cy="6858000" type="screen4x3"/>
  <p:notesSz cx="6858000" cy="9144000"/>
  <p:embeddedFontLst>
    <p:embeddedFont>
      <p:font typeface="Arial Rounded MT Bold" pitchFamily="34" charset="0"/>
      <p:regular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Arial Black" pitchFamily="34" charset="0"/>
      <p:bold r:id="rId38"/>
    </p:embeddedFont>
    <p:embeddedFont>
      <p:font typeface="Berlin Sans FB Demi" pitchFamily="34" charset="0"/>
      <p:bold r:id="rId39"/>
    </p:embeddedFont>
    <p:embeddedFont>
      <p:font typeface="Forte" pitchFamily="66" charset="0"/>
      <p:regular r:id="rId40"/>
    </p:embeddedFont>
    <p:embeddedFont>
      <p:font typeface="Century Gothic" pitchFamily="34" charset="0"/>
      <p:regular r:id="rId41"/>
      <p:bold r:id="rId42"/>
      <p:italic r:id="rId43"/>
      <p:boldItalic r:id="rId44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2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108" autoAdjust="0"/>
    <p:restoredTop sz="94660"/>
  </p:normalViewPr>
  <p:slideViewPr>
    <p:cSldViewPr>
      <p:cViewPr varScale="1">
        <p:scale>
          <a:sx n="68" d="100"/>
          <a:sy n="68" d="100"/>
        </p:scale>
        <p:origin x="-95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77F28A-FB1B-48E3-BA13-4C77A6D50092}" type="datetimeFigureOut">
              <a:rPr lang="es-ES" smtClean="0"/>
              <a:pPr/>
              <a:t>7/02/2014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C3E0F9-7023-4542-B557-6010B044D1F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E0F9-7023-4542-B557-6010B044D1F3}" type="slidenum">
              <a:rPr lang="es-ES" smtClean="0"/>
              <a:pPr/>
              <a:t>1</a:t>
            </a:fld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E0F9-7023-4542-B557-6010B044D1F3}" type="slidenum">
              <a:rPr lang="es-ES" smtClean="0"/>
              <a:pPr/>
              <a:t>10</a:t>
            </a:fld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E0F9-7023-4542-B557-6010B044D1F3}" type="slidenum">
              <a:rPr lang="es-ES" smtClean="0"/>
              <a:pPr/>
              <a:t>11</a:t>
            </a:fld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E0F9-7023-4542-B557-6010B044D1F3}" type="slidenum">
              <a:rPr lang="es-ES" smtClean="0"/>
              <a:pPr/>
              <a:t>12</a:t>
            </a:fld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E0F9-7023-4542-B557-6010B044D1F3}" type="slidenum">
              <a:rPr lang="es-ES" smtClean="0"/>
              <a:pPr/>
              <a:t>13</a:t>
            </a:fld>
            <a:endParaRPr 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E0F9-7023-4542-B557-6010B044D1F3}" type="slidenum">
              <a:rPr lang="es-ES" smtClean="0"/>
              <a:pPr/>
              <a:t>14</a:t>
            </a:fld>
            <a:endParaRPr 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E0F9-7023-4542-B557-6010B044D1F3}" type="slidenum">
              <a:rPr lang="es-ES" smtClean="0"/>
              <a:pPr/>
              <a:t>15</a:t>
            </a:fld>
            <a:endParaRPr 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E0F9-7023-4542-B557-6010B044D1F3}" type="slidenum">
              <a:rPr lang="es-ES" smtClean="0"/>
              <a:pPr/>
              <a:t>16</a:t>
            </a:fld>
            <a:endParaRPr 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smtClean="0"/>
          </a:p>
        </p:txBody>
      </p:sp>
      <p:sp>
        <p:nvSpPr>
          <p:cNvPr id="430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285F97B-FA02-4338-8952-ED8A0040263C}" type="slidenum">
              <a:rPr lang="es-ES"/>
              <a:pPr/>
              <a:t>17</a:t>
            </a:fld>
            <a:endParaRPr lang="es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E0F9-7023-4542-B557-6010B044D1F3}" type="slidenum">
              <a:rPr lang="es-ES" smtClean="0"/>
              <a:pPr/>
              <a:t>18</a:t>
            </a:fld>
            <a:endParaRPr lang="es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E0F9-7023-4542-B557-6010B044D1F3}" type="slidenum">
              <a:rPr lang="es-ES" smtClean="0"/>
              <a:pPr/>
              <a:t>19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E0F9-7023-4542-B557-6010B044D1F3}" type="slidenum">
              <a:rPr lang="es-ES" smtClean="0"/>
              <a:pPr/>
              <a:t>2</a:t>
            </a:fld>
            <a:endParaRPr lang="es-E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E0F9-7023-4542-B557-6010B044D1F3}" type="slidenum">
              <a:rPr lang="es-ES" smtClean="0"/>
              <a:pPr/>
              <a:t>20</a:t>
            </a:fld>
            <a:endParaRPr lang="es-E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E0F9-7023-4542-B557-6010B044D1F3}" type="slidenum">
              <a:rPr lang="es-ES" smtClean="0"/>
              <a:pPr/>
              <a:t>21</a:t>
            </a:fld>
            <a:endParaRPr lang="es-E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E0F9-7023-4542-B557-6010B044D1F3}" type="slidenum">
              <a:rPr lang="es-ES" smtClean="0"/>
              <a:pPr/>
              <a:t>22</a:t>
            </a:fld>
            <a:endParaRPr lang="es-E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E0F9-7023-4542-B557-6010B044D1F3}" type="slidenum">
              <a:rPr lang="es-ES" smtClean="0"/>
              <a:pPr/>
              <a:t>23</a:t>
            </a:fld>
            <a:endParaRPr lang="es-E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E0F9-7023-4542-B557-6010B044D1F3}" type="slidenum">
              <a:rPr lang="es-ES" smtClean="0"/>
              <a:pPr/>
              <a:t>24</a:t>
            </a:fld>
            <a:endParaRPr lang="es-E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E0F9-7023-4542-B557-6010B044D1F3}" type="slidenum">
              <a:rPr lang="es-ES" smtClean="0"/>
              <a:pPr/>
              <a:t>25</a:t>
            </a:fld>
            <a:endParaRPr lang="es-E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E0F9-7023-4542-B557-6010B044D1F3}" type="slidenum">
              <a:rPr lang="es-ES" smtClean="0"/>
              <a:pPr/>
              <a:t>26</a:t>
            </a:fld>
            <a:endParaRPr lang="es-E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E0F9-7023-4542-B557-6010B044D1F3}" type="slidenum">
              <a:rPr lang="es-ES" smtClean="0"/>
              <a:pPr/>
              <a:t>27</a:t>
            </a:fld>
            <a:endParaRPr lang="es-E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E0F9-7023-4542-B557-6010B044D1F3}" type="slidenum">
              <a:rPr lang="es-ES" smtClean="0"/>
              <a:pPr/>
              <a:t>28</a:t>
            </a:fld>
            <a:endParaRPr lang="es-E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E0F9-7023-4542-B557-6010B044D1F3}" type="slidenum">
              <a:rPr lang="es-ES" smtClean="0"/>
              <a:pPr/>
              <a:t>29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E0F9-7023-4542-B557-6010B044D1F3}" type="slidenum">
              <a:rPr lang="es-ES" smtClean="0"/>
              <a:pPr/>
              <a:t>3</a:t>
            </a:fld>
            <a:endParaRPr lang="es-E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E0F9-7023-4542-B557-6010B044D1F3}" type="slidenum">
              <a:rPr lang="es-ES" smtClean="0"/>
              <a:pPr/>
              <a:t>30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E0F9-7023-4542-B557-6010B044D1F3}" type="slidenum">
              <a:rPr lang="es-ES" smtClean="0"/>
              <a:pPr/>
              <a:t>4</a:t>
            </a:fld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E0F9-7023-4542-B557-6010B044D1F3}" type="slidenum">
              <a:rPr lang="es-ES" smtClean="0"/>
              <a:pPr/>
              <a:t>5</a:t>
            </a:fld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E0F9-7023-4542-B557-6010B044D1F3}" type="slidenum">
              <a:rPr lang="es-ES" smtClean="0"/>
              <a:pPr/>
              <a:t>6</a:t>
            </a:fld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E0F9-7023-4542-B557-6010B044D1F3}" type="slidenum">
              <a:rPr lang="es-ES" smtClean="0"/>
              <a:pPr/>
              <a:t>7</a:t>
            </a:fld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E0F9-7023-4542-B557-6010B044D1F3}" type="slidenum">
              <a:rPr lang="es-ES" smtClean="0"/>
              <a:pPr/>
              <a:t>8</a:t>
            </a:fld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E0F9-7023-4542-B557-6010B044D1F3}" type="slidenum">
              <a:rPr lang="es-ES" smtClean="0"/>
              <a:pPr/>
              <a:t>9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DF384-2F97-4D53-9412-07350C93DB88}" type="datetimeFigureOut">
              <a:rPr lang="es-ES" smtClean="0"/>
              <a:pPr/>
              <a:t>7/02/2014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2D9A-785A-4E21-850D-732632B36D76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6 CuadroTexto"/>
          <p:cNvSpPr txBox="1"/>
          <p:nvPr userDrawn="1"/>
        </p:nvSpPr>
        <p:spPr>
          <a:xfrm>
            <a:off x="214282" y="6642556"/>
            <a:ext cx="28575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 smtClean="0">
                <a:solidFill>
                  <a:schemeClr val="bg1">
                    <a:lumMod val="75000"/>
                  </a:schemeClr>
                </a:solidFill>
              </a:rPr>
              <a:t>© APE DP EDU. </a:t>
            </a:r>
            <a:r>
              <a:rPr lang="es-ES" sz="800" dirty="0" err="1" smtClean="0">
                <a:solidFill>
                  <a:schemeClr val="bg1">
                    <a:lumMod val="75000"/>
                  </a:schemeClr>
                </a:solidFill>
              </a:rPr>
              <a:t>BURGOS.Feb</a:t>
            </a:r>
            <a:r>
              <a:rPr lang="es-ES" sz="800" baseline="0" dirty="0" smtClean="0">
                <a:solidFill>
                  <a:schemeClr val="bg1">
                    <a:lumMod val="75000"/>
                  </a:schemeClr>
                </a:solidFill>
              </a:rPr>
              <a:t> 2014</a:t>
            </a:r>
            <a:endParaRPr lang="es-ES" sz="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DF384-2F97-4D53-9412-07350C93DB88}" type="datetimeFigureOut">
              <a:rPr lang="es-ES" smtClean="0"/>
              <a:pPr/>
              <a:t>7/02/2014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2D9A-785A-4E21-850D-732632B36D7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DF384-2F97-4D53-9412-07350C93DB88}" type="datetimeFigureOut">
              <a:rPr lang="es-ES" smtClean="0"/>
              <a:pPr/>
              <a:t>7/02/2014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2D9A-785A-4E21-850D-732632B36D7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DF384-2F97-4D53-9412-07350C93DB88}" type="datetimeFigureOut">
              <a:rPr lang="es-ES" smtClean="0"/>
              <a:pPr/>
              <a:t>7/02/2014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2D9A-785A-4E21-850D-732632B36D7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DF384-2F97-4D53-9412-07350C93DB88}" type="datetimeFigureOut">
              <a:rPr lang="es-ES" smtClean="0"/>
              <a:pPr/>
              <a:t>7/02/2014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2D9A-785A-4E21-850D-732632B36D7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DF384-2F97-4D53-9412-07350C93DB88}" type="datetimeFigureOut">
              <a:rPr lang="es-ES" smtClean="0"/>
              <a:pPr/>
              <a:t>7/02/2014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2D9A-785A-4E21-850D-732632B36D7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DF384-2F97-4D53-9412-07350C93DB88}" type="datetimeFigureOut">
              <a:rPr lang="es-ES" smtClean="0"/>
              <a:pPr/>
              <a:t>7/02/2014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2D9A-785A-4E21-850D-732632B36D7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DF384-2F97-4D53-9412-07350C93DB88}" type="datetimeFigureOut">
              <a:rPr lang="es-ES" smtClean="0"/>
              <a:pPr/>
              <a:t>7/02/2014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2D9A-785A-4E21-850D-732632B36D7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DF384-2F97-4D53-9412-07350C93DB88}" type="datetimeFigureOut">
              <a:rPr lang="es-ES" smtClean="0"/>
              <a:pPr/>
              <a:t>7/02/2014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2D9A-785A-4E21-850D-732632B36D7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DF384-2F97-4D53-9412-07350C93DB88}" type="datetimeFigureOut">
              <a:rPr lang="es-ES" smtClean="0"/>
              <a:pPr/>
              <a:t>7/02/2014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2D9A-785A-4E21-850D-732632B36D7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DF384-2F97-4D53-9412-07350C93DB88}" type="datetimeFigureOut">
              <a:rPr lang="es-ES" smtClean="0"/>
              <a:pPr/>
              <a:t>7/02/2014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2D9A-785A-4E21-850D-732632B36D7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DF384-2F97-4D53-9412-07350C93DB88}" type="datetimeFigureOut">
              <a:rPr lang="es-ES" smtClean="0"/>
              <a:pPr/>
              <a:t>7/02/2014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42D9A-785A-4E21-850D-732632B36D7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Relationship Id="rId9" Type="http://schemas.openxmlformats.org/officeDocument/2006/relationships/hyperlink" Target="http://www.youtube.com/v/KR3qLSEL3Y4?autoplay=1&amp;rel=0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9.png"/><Relationship Id="rId7" Type="http://schemas.openxmlformats.org/officeDocument/2006/relationships/image" Target="../media/image39.jpe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hyperlink" Target="http://images.google.es/imgres?imgurl=http://www.idcard.com.ar/productos/hardware/servidor_hp.jpg&amp;imgrefurl=http://www.idcard.com.ar/servidores.htm&amp;h=297&amp;w=229&amp;sz=37&amp;hl=es&amp;start=5&amp;sig2=JaO77nxwE7WrquNkhde8GA&amp;usg=__-WuSTeeVSTgWrR7xwLiUFDPsXfk=&amp;tbnid=dzUqz522tuh3pM:&amp;tbnh=116&amp;tbnw=89&amp;ei=3QjFSOqpNJXc1waL69HPBw&amp;prev=/images?q=servidores&amp;gbv=2&amp;hl=es&amp;sa=G" TargetMode="External"/><Relationship Id="rId5" Type="http://schemas.openxmlformats.org/officeDocument/2006/relationships/image" Target="../media/image6.png"/><Relationship Id="rId10" Type="http://schemas.openxmlformats.org/officeDocument/2006/relationships/image" Target="../media/image41.jpeg"/><Relationship Id="rId4" Type="http://schemas.openxmlformats.org/officeDocument/2006/relationships/image" Target="../media/image5.png"/><Relationship Id="rId9" Type="http://schemas.openxmlformats.org/officeDocument/2006/relationships/hyperlink" Target="http://images.google.es/imgres?imgurl=http://navegante2.elmundo.es/navegante/imagenes/2007/01/14/1168813919_0.jpg&amp;imgrefurl=http://navegante2.elmundo.es/navegante/2007/01/14/gadgetoblog/1168813919.html&amp;h=386&amp;w=299&amp;sz=27&amp;hl=es&amp;start=5&amp;sig2=nXNiQlIB7MjXaQ5sjlaheA&amp;usg=__OcvJX-1CscWQyPcTz0ZeOU7R4e0=&amp;tbnid=k89KTxS1y5oHrM:&amp;tbnh=123&amp;tbnw=95&amp;ei=6g7FSPT2NpSk1wa67uT1Bw&amp;prev=/images?q=servidor&amp;gbv=2&amp;hl=es&amp;sa=G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9.png"/><Relationship Id="rId7" Type="http://schemas.openxmlformats.org/officeDocument/2006/relationships/hyperlink" Target="http://tweetping.net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44.png"/><Relationship Id="rId4" Type="http://schemas.openxmlformats.org/officeDocument/2006/relationships/image" Target="../media/image5.png"/><Relationship Id="rId9" Type="http://schemas.openxmlformats.org/officeDocument/2006/relationships/hyperlink" Target="http://itsatwap.com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png"/><Relationship Id="rId3" Type="http://schemas.openxmlformats.org/officeDocument/2006/relationships/image" Target="../media/image29.png"/><Relationship Id="rId7" Type="http://schemas.openxmlformats.org/officeDocument/2006/relationships/image" Target="../media/image7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9.png"/><Relationship Id="rId5" Type="http://schemas.openxmlformats.org/officeDocument/2006/relationships/image" Target="../media/image5.pn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9.png"/><Relationship Id="rId7" Type="http://schemas.openxmlformats.org/officeDocument/2006/relationships/hyperlink" Target="http://whatismyipaddress.com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56.png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9.gi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hyperlink" Target="http://www.youtube.com/v/QxB-Nx1LDaU?autoplay=1&amp;rel=0" TargetMode="External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59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formacion.educa.jcyl.es/archivos/repositorio/1000/1023/html/index.html" TargetMode="External"/><Relationship Id="rId3" Type="http://schemas.openxmlformats.org/officeDocument/2006/relationships/image" Target="../media/image59.gi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png"/><Relationship Id="rId5" Type="http://schemas.openxmlformats.org/officeDocument/2006/relationships/image" Target="../media/image59.gif"/><Relationship Id="rId10" Type="http://schemas.openxmlformats.org/officeDocument/2006/relationships/hyperlink" Target="http://www.youtube.com/v/SQfx8d2tgas?autoplay=1&amp;rel=0" TargetMode="External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png"/><Relationship Id="rId5" Type="http://schemas.openxmlformats.org/officeDocument/2006/relationships/image" Target="../media/image59.gif"/><Relationship Id="rId10" Type="http://schemas.openxmlformats.org/officeDocument/2006/relationships/hyperlink" Target="http://www.youtube.com/v/XASJM7K9EEo?autoplay=1&amp;rel=0" TargetMode="External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stripgenerator.com/strip/create/" TargetMode="External"/><Relationship Id="rId13" Type="http://schemas.openxmlformats.org/officeDocument/2006/relationships/image" Target="../media/image67.png"/><Relationship Id="rId3" Type="http://schemas.openxmlformats.org/officeDocument/2006/relationships/image" Target="../media/image59.gif"/><Relationship Id="rId7" Type="http://schemas.openxmlformats.org/officeDocument/2006/relationships/image" Target="../media/image28.png"/><Relationship Id="rId12" Type="http://schemas.openxmlformats.org/officeDocument/2006/relationships/hyperlink" Target="http://www.dvolver.com/moviemaker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66.png"/><Relationship Id="rId5" Type="http://schemas.openxmlformats.org/officeDocument/2006/relationships/image" Target="../media/image6.png"/><Relationship Id="rId10" Type="http://schemas.openxmlformats.org/officeDocument/2006/relationships/hyperlink" Target="http://formacion.educa.jcyl.es/archivos/repositorio/1000/1037/html/geektionnerd-generator-master/index.html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9.gi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3.jpeg"/><Relationship Id="rId18" Type="http://schemas.openxmlformats.org/officeDocument/2006/relationships/image" Target="../media/image18.png"/><Relationship Id="rId26" Type="http://schemas.openxmlformats.org/officeDocument/2006/relationships/image" Target="../media/image26.jpeg"/><Relationship Id="rId3" Type="http://schemas.openxmlformats.org/officeDocument/2006/relationships/image" Target="../media/image5.png"/><Relationship Id="rId21" Type="http://schemas.openxmlformats.org/officeDocument/2006/relationships/image" Target="../media/image21.png"/><Relationship Id="rId7" Type="http://schemas.openxmlformats.org/officeDocument/2006/relationships/image" Target="../media/image8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5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6.jpe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s.google.es/imgres?imgurl=http://rominna.files.wordpress.com/2007/09/hi5.jpg&amp;imgrefurl=http://pablonoguezpacheco.com/blog/?m=200801&amp;usg=__lbpBbFn4lGtYu0WqkYfDtlqmyDw=&amp;h=827&amp;w=1645&amp;sz=107&amp;hl=es&amp;start=5&amp;tbnid=YEccn9oJqO8PPM:&amp;tbnh=75&amp;tbnw=150&amp;prev=/images?q=hi5&amp;gbv=2&amp;hl=es&amp;sa=G" TargetMode="External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7.png"/><Relationship Id="rId15" Type="http://schemas.openxmlformats.org/officeDocument/2006/relationships/image" Target="../media/image15.jpeg"/><Relationship Id="rId23" Type="http://schemas.openxmlformats.org/officeDocument/2006/relationships/image" Target="../media/image23.jpeg"/><Relationship Id="rId10" Type="http://schemas.openxmlformats.org/officeDocument/2006/relationships/image" Target="../media/image10.jpeg"/><Relationship Id="rId19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hyperlink" Target="http://images.google.es/imgres?imgurl=http://www.innovar.gov.ar/wp-content/uploads/2009/02/facebook.jpg&amp;imgrefurl=http://www.innovar.gov.ar/blog/in-blog/innovar-en-facebook&amp;usg=__vzOgTlHmwkckF71EreEhM1uq_6Y=&amp;h=301&amp;w=800&amp;sz=50&amp;hl=es&amp;start=10&amp;um=1&amp;tbnid=jGTeQeE8hvY07M:&amp;tbnh=54&amp;tbnw=143&amp;prev=/images?q=facebook&amp;hl=es&amp;sa=N&amp;um=1" TargetMode="External"/><Relationship Id="rId14" Type="http://schemas.openxmlformats.org/officeDocument/2006/relationships/image" Target="../media/image14.jpeg"/><Relationship Id="rId22" Type="http://schemas.openxmlformats.org/officeDocument/2006/relationships/image" Target="../media/image22.jpeg"/><Relationship Id="rId27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7.png"/><Relationship Id="rId10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17 Grupo"/>
          <p:cNvGrpSpPr/>
          <p:nvPr/>
        </p:nvGrpSpPr>
        <p:grpSpPr>
          <a:xfrm>
            <a:off x="285720" y="0"/>
            <a:ext cx="2695586" cy="5543550"/>
            <a:chOff x="285720" y="0"/>
            <a:chExt cx="2695586" cy="5543550"/>
          </a:xfrm>
          <a:solidFill>
            <a:schemeClr val="accent6">
              <a:lumMod val="75000"/>
            </a:schemeClr>
          </a:solidFill>
          <a:effectLst/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28662" y="0"/>
              <a:ext cx="928694" cy="554355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85720" y="642918"/>
              <a:ext cx="638175" cy="376237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57356" y="500042"/>
              <a:ext cx="1123950" cy="3038475"/>
            </a:xfrm>
            <a:prstGeom prst="rect">
              <a:avLst/>
            </a:prstGeom>
            <a:grpFill/>
            <a:ln>
              <a:noFill/>
            </a:ln>
          </p:spPr>
        </p:pic>
      </p:grpSp>
      <p:cxnSp>
        <p:nvCxnSpPr>
          <p:cNvPr id="20" name="19 Conector recto"/>
          <p:cNvCxnSpPr/>
          <p:nvPr/>
        </p:nvCxnSpPr>
        <p:spPr>
          <a:xfrm rot="10800000">
            <a:off x="4357686" y="6072206"/>
            <a:ext cx="4786314" cy="1588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154" name="Picture 2" descr="http://www.saferinternetday.org/image/image_gallery?uuid=2b5d600c-64db-4462-89af-341100990812&amp;groupId=10136&amp;t=137335830133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6300" y="6143644"/>
            <a:ext cx="4457700" cy="571501"/>
          </a:xfrm>
          <a:prstGeom prst="rect">
            <a:avLst/>
          </a:prstGeom>
          <a:noFill/>
        </p:spPr>
      </p:pic>
      <p:sp>
        <p:nvSpPr>
          <p:cNvPr id="11" name="1 Título"/>
          <p:cNvSpPr>
            <a:spLocks noGrp="1"/>
          </p:cNvSpPr>
          <p:nvPr>
            <p:ph type="ctrTitle"/>
          </p:nvPr>
        </p:nvSpPr>
        <p:spPr>
          <a:xfrm>
            <a:off x="3000332" y="3286124"/>
            <a:ext cx="6143668" cy="571504"/>
          </a:xfr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es-ES" sz="6000" b="1" dirty="0" smtClean="0">
                <a:solidFill>
                  <a:schemeClr val="accent3"/>
                </a:solidFill>
                <a:latin typeface="Arial Rounded MT Bold" pitchFamily="34" charset="0"/>
              </a:rPr>
              <a:t>¿Quiénes somos en las redes?</a:t>
            </a:r>
            <a:r>
              <a:rPr lang="es-ES" sz="6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 Rounded MT Bold" pitchFamily="34" charset="0"/>
              </a:rPr>
              <a:t/>
            </a:r>
            <a:br>
              <a:rPr lang="es-ES" sz="6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 Rounded MT Bold" pitchFamily="34" charset="0"/>
              </a:rPr>
            </a:br>
            <a:r>
              <a:rPr lang="es-ES" sz="66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 Rounded MT Bold" pitchFamily="34" charset="0"/>
              </a:rPr>
              <a:t> </a:t>
            </a:r>
            <a:endParaRPr lang="es-ES" sz="6600" dirty="0">
              <a:solidFill>
                <a:schemeClr val="accent3">
                  <a:lumMod val="40000"/>
                  <a:lumOff val="60000"/>
                </a:schemeClr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85720" y="0"/>
            <a:ext cx="1143008" cy="2214554"/>
            <a:chOff x="285720" y="0"/>
            <a:chExt cx="2695586" cy="5543550"/>
          </a:xfrm>
          <a:solidFill>
            <a:schemeClr val="accent6">
              <a:lumMod val="75000"/>
            </a:schemeClr>
          </a:solidFill>
          <a:effectLst/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28662" y="0"/>
              <a:ext cx="928694" cy="554355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85720" y="642918"/>
              <a:ext cx="638175" cy="376237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7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57356" y="500042"/>
              <a:ext cx="1123950" cy="3038475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85720" y="2428868"/>
            <a:ext cx="2047875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" name="46 CuadroTexto"/>
          <p:cNvSpPr txBox="1"/>
          <p:nvPr/>
        </p:nvSpPr>
        <p:spPr>
          <a:xfrm>
            <a:off x="1357290" y="357166"/>
            <a:ext cx="67682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latin typeface="Arial Rounded MT Bold" pitchFamily="34" charset="0"/>
              </a:rPr>
              <a:t>... dónde viajan mis datos?</a:t>
            </a:r>
            <a:endParaRPr lang="es-ES" sz="4000" b="1" dirty="0">
              <a:latin typeface="Arial Rounded MT Bold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786050" y="6000768"/>
            <a:ext cx="5143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hlinkClick r:id="rId9"/>
              </a:rPr>
              <a:t>Protege tus datos en Internet</a:t>
            </a:r>
            <a:endParaRPr lang="es-ES" b="1" dirty="0" smtClean="0"/>
          </a:p>
          <a:p>
            <a:pPr algn="ctr"/>
            <a:endParaRPr lang="es-ES" dirty="0"/>
          </a:p>
        </p:txBody>
      </p:sp>
    </p:spTree>
    <p:controls>
      <p:control spid="71687" name="ShockwaveFlash1" r:id="rId2" imgW="1828571" imgH="1828571"/>
    </p:controls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0" y="2628900"/>
            <a:ext cx="220027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1 Grupo"/>
          <p:cNvGrpSpPr/>
          <p:nvPr/>
        </p:nvGrpSpPr>
        <p:grpSpPr>
          <a:xfrm>
            <a:off x="285720" y="0"/>
            <a:ext cx="1143008" cy="2214554"/>
            <a:chOff x="285720" y="0"/>
            <a:chExt cx="2695586" cy="5543550"/>
          </a:xfrm>
          <a:solidFill>
            <a:schemeClr val="accent6">
              <a:lumMod val="75000"/>
            </a:schemeClr>
          </a:solidFill>
          <a:effectLst/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28662" y="0"/>
              <a:ext cx="928694" cy="554355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85720" y="642918"/>
              <a:ext cx="638175" cy="376237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57356" y="500042"/>
              <a:ext cx="1123950" cy="303847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6" name="15 CuadroTexto"/>
          <p:cNvSpPr txBox="1"/>
          <p:nvPr/>
        </p:nvSpPr>
        <p:spPr>
          <a:xfrm>
            <a:off x="1357290" y="357166"/>
            <a:ext cx="67682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latin typeface="Arial Rounded MT Bold" pitchFamily="34" charset="0"/>
              </a:rPr>
              <a:t>... dónde viajan mis datos?</a:t>
            </a:r>
            <a:endParaRPr lang="es-ES" sz="4000" b="1" dirty="0">
              <a:latin typeface="Arial Rounded MT Bold" pitchFamily="34" charset="0"/>
            </a:endParaRPr>
          </a:p>
        </p:txBody>
      </p:sp>
      <p:pic>
        <p:nvPicPr>
          <p:cNvPr id="118" name="Picture 44" descr="mapa-mundi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16156" y="1428736"/>
            <a:ext cx="6985000" cy="45831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119" name="Oval 45"/>
          <p:cNvSpPr>
            <a:spLocks noChangeArrowheads="1"/>
          </p:cNvSpPr>
          <p:nvPr/>
        </p:nvSpPr>
        <p:spPr bwMode="auto">
          <a:xfrm>
            <a:off x="5256243" y="1357299"/>
            <a:ext cx="2520950" cy="2374900"/>
          </a:xfrm>
          <a:prstGeom prst="ellipse">
            <a:avLst/>
          </a:prstGeom>
          <a:gradFill rotWithShape="1">
            <a:gsLst>
              <a:gs pos="0">
                <a:schemeClr val="accent1">
                  <a:alpha val="53999"/>
                </a:schemeClr>
              </a:gs>
              <a:gs pos="100000">
                <a:schemeClr val="accent1">
                  <a:gamma/>
                  <a:shade val="46275"/>
                  <a:invGamma/>
                  <a:alpha val="59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120" name="Line 46"/>
          <p:cNvSpPr>
            <a:spLocks noChangeShapeType="1"/>
          </p:cNvSpPr>
          <p:nvPr/>
        </p:nvSpPr>
        <p:spPr bwMode="auto">
          <a:xfrm flipH="1">
            <a:off x="5184806" y="3373424"/>
            <a:ext cx="431800" cy="431800"/>
          </a:xfrm>
          <a:prstGeom prst="line">
            <a:avLst/>
          </a:prstGeom>
          <a:noFill/>
          <a:ln w="57150" cap="rnd">
            <a:solidFill>
              <a:schemeClr val="accent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grpSp>
        <p:nvGrpSpPr>
          <p:cNvPr id="121" name="37 Grupo"/>
          <p:cNvGrpSpPr>
            <a:grpSpLocks/>
          </p:cNvGrpSpPr>
          <p:nvPr/>
        </p:nvGrpSpPr>
        <p:grpSpPr bwMode="auto">
          <a:xfrm>
            <a:off x="6769131" y="2652699"/>
            <a:ext cx="863600" cy="360362"/>
            <a:chOff x="5580063" y="2636838"/>
            <a:chExt cx="863600" cy="360362"/>
          </a:xfrm>
        </p:grpSpPr>
        <p:sp>
          <p:nvSpPr>
            <p:cNvPr id="122" name="AutoShape 51"/>
            <p:cNvSpPr>
              <a:spLocks noChangeArrowheads="1"/>
            </p:cNvSpPr>
            <p:nvPr/>
          </p:nvSpPr>
          <p:spPr bwMode="auto">
            <a:xfrm>
              <a:off x="5580063" y="2636838"/>
              <a:ext cx="863600" cy="360362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ES" sz="1400">
                <a:latin typeface="Century Gothic" pitchFamily="34" charset="0"/>
              </a:endParaRPr>
            </a:p>
            <a:p>
              <a:pPr algn="ctr"/>
              <a:r>
                <a:rPr lang="es-ES" sz="1200">
                  <a:latin typeface="Century Gothic" pitchFamily="34" charset="0"/>
                </a:rPr>
                <a:t>Domicilio</a:t>
              </a:r>
            </a:p>
          </p:txBody>
        </p:sp>
        <p:pic>
          <p:nvPicPr>
            <p:cNvPr id="123" name="Picture 63"/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EEFF00"/>
                </a:clrFrom>
                <a:clrTo>
                  <a:srgbClr val="EEFF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67400" y="2636838"/>
              <a:ext cx="287338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4" name="36 Grupo"/>
          <p:cNvGrpSpPr>
            <a:grpSpLocks/>
          </p:cNvGrpSpPr>
          <p:nvPr/>
        </p:nvGrpSpPr>
        <p:grpSpPr bwMode="auto">
          <a:xfrm>
            <a:off x="5473731" y="2652699"/>
            <a:ext cx="863600" cy="360362"/>
            <a:chOff x="4284663" y="2636838"/>
            <a:chExt cx="863600" cy="360362"/>
          </a:xfrm>
        </p:grpSpPr>
        <p:sp>
          <p:nvSpPr>
            <p:cNvPr id="125" name="AutoShape 67"/>
            <p:cNvSpPr>
              <a:spLocks noChangeArrowheads="1"/>
            </p:cNvSpPr>
            <p:nvPr/>
          </p:nvSpPr>
          <p:spPr bwMode="auto">
            <a:xfrm>
              <a:off x="4284663" y="2636838"/>
              <a:ext cx="863600" cy="360362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ES" sz="1400">
                <a:latin typeface="Century Gothic" pitchFamily="34" charset="0"/>
              </a:endParaRPr>
            </a:p>
            <a:p>
              <a:pPr algn="ctr"/>
              <a:r>
                <a:rPr lang="es-ES" sz="1200">
                  <a:latin typeface="Century Gothic" pitchFamily="34" charset="0"/>
                </a:rPr>
                <a:t>Domicilio</a:t>
              </a:r>
            </a:p>
          </p:txBody>
        </p:sp>
        <p:pic>
          <p:nvPicPr>
            <p:cNvPr id="126" name="Picture 68"/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EEFF00"/>
                </a:clrFrom>
                <a:clrTo>
                  <a:srgbClr val="EEFF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72000" y="2636838"/>
              <a:ext cx="287338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7" name="38 Grupo"/>
          <p:cNvGrpSpPr>
            <a:grpSpLocks/>
          </p:cNvGrpSpPr>
          <p:nvPr/>
        </p:nvGrpSpPr>
        <p:grpSpPr bwMode="auto">
          <a:xfrm>
            <a:off x="6048406" y="3157524"/>
            <a:ext cx="863600" cy="360362"/>
            <a:chOff x="4859338" y="3141663"/>
            <a:chExt cx="863600" cy="360362"/>
          </a:xfrm>
        </p:grpSpPr>
        <p:sp>
          <p:nvSpPr>
            <p:cNvPr id="128" name="AutoShape 69"/>
            <p:cNvSpPr>
              <a:spLocks noChangeArrowheads="1"/>
            </p:cNvSpPr>
            <p:nvPr/>
          </p:nvSpPr>
          <p:spPr bwMode="auto">
            <a:xfrm>
              <a:off x="4859338" y="3141663"/>
              <a:ext cx="863600" cy="360362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ES" sz="1400">
                <a:latin typeface="Century Gothic" pitchFamily="34" charset="0"/>
              </a:endParaRPr>
            </a:p>
            <a:p>
              <a:pPr algn="ctr"/>
              <a:r>
                <a:rPr lang="es-ES" sz="1200">
                  <a:latin typeface="Century Gothic" pitchFamily="34" charset="0"/>
                </a:rPr>
                <a:t>Ciber</a:t>
              </a:r>
            </a:p>
          </p:txBody>
        </p:sp>
        <p:pic>
          <p:nvPicPr>
            <p:cNvPr id="129" name="Picture 70"/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EEFF00"/>
                </a:clrFrom>
                <a:clrTo>
                  <a:srgbClr val="EEFF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146675" y="3141663"/>
              <a:ext cx="287338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0" name="AutoShape 75"/>
          <p:cNvSpPr>
            <a:spLocks noChangeArrowheads="1"/>
          </p:cNvSpPr>
          <p:nvPr/>
        </p:nvSpPr>
        <p:spPr bwMode="auto">
          <a:xfrm>
            <a:off x="6121431" y="2436799"/>
            <a:ext cx="720725" cy="504825"/>
          </a:xfrm>
          <a:custGeom>
            <a:avLst/>
            <a:gdLst>
              <a:gd name="T0" fmla="*/ 360329 w 21600"/>
              <a:gd name="T1" fmla="*/ 0 h 21600"/>
              <a:gd name="T2" fmla="*/ 90091 w 21600"/>
              <a:gd name="T3" fmla="*/ 252413 h 21600"/>
              <a:gd name="T4" fmla="*/ 360329 w 21600"/>
              <a:gd name="T5" fmla="*/ 126206 h 21600"/>
              <a:gd name="T6" fmla="*/ 810816 w 21600"/>
              <a:gd name="T7" fmla="*/ 252413 h 21600"/>
              <a:gd name="T8" fmla="*/ 630634 w 21600"/>
              <a:gd name="T9" fmla="*/ 378619 h 21600"/>
              <a:gd name="T10" fmla="*/ 450453 w 21600"/>
              <a:gd name="T11" fmla="*/ 252413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>
              <a:latin typeface="Century Gothic" pitchFamily="34" charset="0"/>
            </a:endParaRPr>
          </a:p>
        </p:txBody>
      </p:sp>
      <p:sp>
        <p:nvSpPr>
          <p:cNvPr id="131" name="AutoShape 76"/>
          <p:cNvSpPr>
            <a:spLocks noChangeArrowheads="1"/>
          </p:cNvSpPr>
          <p:nvPr/>
        </p:nvSpPr>
        <p:spPr bwMode="auto">
          <a:xfrm rot="10564777">
            <a:off x="6121431" y="2652699"/>
            <a:ext cx="720725" cy="504825"/>
          </a:xfrm>
          <a:custGeom>
            <a:avLst/>
            <a:gdLst>
              <a:gd name="T0" fmla="*/ 360329 w 21600"/>
              <a:gd name="T1" fmla="*/ 0 h 21600"/>
              <a:gd name="T2" fmla="*/ 90091 w 21600"/>
              <a:gd name="T3" fmla="*/ 252413 h 21600"/>
              <a:gd name="T4" fmla="*/ 360329 w 21600"/>
              <a:gd name="T5" fmla="*/ 126206 h 21600"/>
              <a:gd name="T6" fmla="*/ 810816 w 21600"/>
              <a:gd name="T7" fmla="*/ 252413 h 21600"/>
              <a:gd name="T8" fmla="*/ 630634 w 21600"/>
              <a:gd name="T9" fmla="*/ 378619 h 21600"/>
              <a:gd name="T10" fmla="*/ 450453 w 21600"/>
              <a:gd name="T11" fmla="*/ 252413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>
              <a:latin typeface="Century Gothic" pitchFamily="34" charset="0"/>
            </a:endParaRPr>
          </a:p>
        </p:txBody>
      </p:sp>
      <p:cxnSp>
        <p:nvCxnSpPr>
          <p:cNvPr id="132" name="AutoShape 79"/>
          <p:cNvCxnSpPr>
            <a:cxnSpLocks noChangeShapeType="1"/>
          </p:cNvCxnSpPr>
          <p:nvPr/>
        </p:nvCxnSpPr>
        <p:spPr bwMode="auto">
          <a:xfrm rot="16200000" flipH="1" flipV="1">
            <a:off x="3582225" y="1373967"/>
            <a:ext cx="2125662" cy="2809875"/>
          </a:xfrm>
          <a:prstGeom prst="curvedConnector4">
            <a:avLst>
              <a:gd name="adj1" fmla="val -10755"/>
              <a:gd name="adj2" fmla="val 52597"/>
            </a:avLst>
          </a:prstGeom>
          <a:noFill/>
          <a:ln w="57150" cap="rnd">
            <a:solidFill>
              <a:schemeClr val="accent1"/>
            </a:solidFill>
            <a:prstDash val="sysDot"/>
            <a:round/>
            <a:headEnd type="triangle" w="med" len="med"/>
            <a:tailEnd type="triangle" w="med" len="med"/>
          </a:ln>
        </p:spPr>
      </p:cxnSp>
      <p:cxnSp>
        <p:nvCxnSpPr>
          <p:cNvPr id="133" name="AutoShape 80"/>
          <p:cNvCxnSpPr>
            <a:cxnSpLocks noChangeShapeType="1"/>
          </p:cNvCxnSpPr>
          <p:nvPr/>
        </p:nvCxnSpPr>
        <p:spPr bwMode="auto">
          <a:xfrm rot="10800000" flipV="1">
            <a:off x="3205193" y="2833674"/>
            <a:ext cx="2268538" cy="1042987"/>
          </a:xfrm>
          <a:prstGeom prst="curvedConnector4">
            <a:avLst>
              <a:gd name="adj1" fmla="val 49264"/>
              <a:gd name="adj2" fmla="val 121764"/>
            </a:avLst>
          </a:prstGeom>
          <a:noFill/>
          <a:ln w="57150" cap="rnd">
            <a:solidFill>
              <a:schemeClr val="accent1"/>
            </a:solidFill>
            <a:prstDash val="sysDot"/>
            <a:round/>
            <a:headEnd/>
            <a:tailEnd type="triangle" w="med" len="med"/>
          </a:ln>
        </p:spPr>
      </p:cxnSp>
      <p:grpSp>
        <p:nvGrpSpPr>
          <p:cNvPr id="134" name="42 Grupo"/>
          <p:cNvGrpSpPr>
            <a:grpSpLocks/>
          </p:cNvGrpSpPr>
          <p:nvPr/>
        </p:nvGrpSpPr>
        <p:grpSpPr bwMode="auto">
          <a:xfrm>
            <a:off x="8261381" y="4802174"/>
            <a:ext cx="649287" cy="387350"/>
            <a:chOff x="7072330" y="4786322"/>
            <a:chExt cx="649288" cy="387351"/>
          </a:xfrm>
        </p:grpSpPr>
        <p:sp>
          <p:nvSpPr>
            <p:cNvPr id="135" name="Oval 73"/>
            <p:cNvSpPr>
              <a:spLocks noChangeArrowheads="1"/>
            </p:cNvSpPr>
            <p:nvPr/>
          </p:nvSpPr>
          <p:spPr bwMode="auto">
            <a:xfrm>
              <a:off x="7072330" y="4786322"/>
              <a:ext cx="71438" cy="714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ES">
                <a:latin typeface="Century Gothic" pitchFamily="34" charset="0"/>
              </a:endParaRPr>
            </a:p>
          </p:txBody>
        </p:sp>
        <p:sp>
          <p:nvSpPr>
            <p:cNvPr id="136" name="Text Box 82"/>
            <p:cNvSpPr txBox="1">
              <a:spLocks noChangeArrowheads="1"/>
            </p:cNvSpPr>
            <p:nvPr/>
          </p:nvSpPr>
          <p:spPr bwMode="auto">
            <a:xfrm>
              <a:off x="7072330" y="4929198"/>
              <a:ext cx="649288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sz="1000">
                  <a:solidFill>
                    <a:schemeClr val="accent1"/>
                  </a:solidFill>
                  <a:latin typeface="Century Gothic" pitchFamily="34" charset="0"/>
                </a:rPr>
                <a:t>Dominio</a:t>
              </a:r>
            </a:p>
          </p:txBody>
        </p:sp>
      </p:grpSp>
      <p:grpSp>
        <p:nvGrpSpPr>
          <p:cNvPr id="137" name="41 Grupo"/>
          <p:cNvGrpSpPr>
            <a:grpSpLocks/>
          </p:cNvGrpSpPr>
          <p:nvPr/>
        </p:nvGrpSpPr>
        <p:grpSpPr bwMode="auto">
          <a:xfrm>
            <a:off x="3960843" y="5316524"/>
            <a:ext cx="865188" cy="469900"/>
            <a:chOff x="2771775" y="5300663"/>
            <a:chExt cx="865188" cy="469900"/>
          </a:xfrm>
        </p:grpSpPr>
        <p:sp>
          <p:nvSpPr>
            <p:cNvPr id="138" name="Oval 72"/>
            <p:cNvSpPr>
              <a:spLocks noChangeArrowheads="1"/>
            </p:cNvSpPr>
            <p:nvPr/>
          </p:nvSpPr>
          <p:spPr bwMode="auto">
            <a:xfrm>
              <a:off x="2843213" y="5300663"/>
              <a:ext cx="71437" cy="7143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ES">
                <a:solidFill>
                  <a:schemeClr val="accent2"/>
                </a:solidFill>
                <a:latin typeface="Century Gothic" pitchFamily="34" charset="0"/>
              </a:endParaRPr>
            </a:p>
          </p:txBody>
        </p:sp>
        <p:sp>
          <p:nvSpPr>
            <p:cNvPr id="139" name="Text Box 83"/>
            <p:cNvSpPr txBox="1">
              <a:spLocks noChangeArrowheads="1"/>
            </p:cNvSpPr>
            <p:nvPr/>
          </p:nvSpPr>
          <p:spPr bwMode="auto">
            <a:xfrm>
              <a:off x="2771775" y="5373688"/>
              <a:ext cx="8651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sz="1000">
                  <a:solidFill>
                    <a:schemeClr val="accent2"/>
                  </a:solidFill>
                  <a:latin typeface="Century Gothic" pitchFamily="34" charset="0"/>
                </a:rPr>
                <a:t>Registrador</a:t>
              </a:r>
              <a:br>
                <a:rPr lang="es-ES" sz="1000">
                  <a:solidFill>
                    <a:schemeClr val="accent2"/>
                  </a:solidFill>
                  <a:latin typeface="Century Gothic" pitchFamily="34" charset="0"/>
                </a:rPr>
              </a:br>
              <a:r>
                <a:rPr lang="es-ES" sz="1000">
                  <a:solidFill>
                    <a:schemeClr val="accent2"/>
                  </a:solidFill>
                  <a:latin typeface="Century Gothic" pitchFamily="34" charset="0"/>
                </a:rPr>
                <a:t> del dominio</a:t>
              </a:r>
            </a:p>
          </p:txBody>
        </p:sp>
      </p:grpSp>
      <p:grpSp>
        <p:nvGrpSpPr>
          <p:cNvPr id="140" name="40 Grupo"/>
          <p:cNvGrpSpPr>
            <a:grpSpLocks/>
          </p:cNvGrpSpPr>
          <p:nvPr/>
        </p:nvGrpSpPr>
        <p:grpSpPr bwMode="auto">
          <a:xfrm>
            <a:off x="3673506" y="4668824"/>
            <a:ext cx="1358900" cy="468312"/>
            <a:chOff x="2484438" y="4652963"/>
            <a:chExt cx="1358900" cy="468312"/>
          </a:xfrm>
        </p:grpSpPr>
        <p:sp>
          <p:nvSpPr>
            <p:cNvPr id="141" name="Oval 85"/>
            <p:cNvSpPr>
              <a:spLocks noChangeArrowheads="1"/>
            </p:cNvSpPr>
            <p:nvPr/>
          </p:nvSpPr>
          <p:spPr bwMode="auto">
            <a:xfrm>
              <a:off x="2771775" y="4868863"/>
              <a:ext cx="71438" cy="7143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s-ES">
                <a:solidFill>
                  <a:schemeClr val="accent2"/>
                </a:solidFill>
                <a:latin typeface="Century Gothic" pitchFamily="34" charset="0"/>
              </a:endParaRPr>
            </a:p>
          </p:txBody>
        </p:sp>
        <p:sp>
          <p:nvSpPr>
            <p:cNvPr id="142" name="Text Box 86"/>
            <p:cNvSpPr txBox="1">
              <a:spLocks noChangeArrowheads="1"/>
            </p:cNvSpPr>
            <p:nvPr/>
          </p:nvSpPr>
          <p:spPr bwMode="auto">
            <a:xfrm>
              <a:off x="2843213" y="4724400"/>
              <a:ext cx="10001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sz="1000">
                  <a:solidFill>
                    <a:schemeClr val="accent2"/>
                  </a:solidFill>
                  <a:latin typeface="Century Gothic" pitchFamily="34" charset="0"/>
                </a:rPr>
                <a:t>Administrador </a:t>
              </a:r>
              <a:br>
                <a:rPr lang="es-ES" sz="1000">
                  <a:solidFill>
                    <a:schemeClr val="accent2"/>
                  </a:solidFill>
                  <a:latin typeface="Century Gothic" pitchFamily="34" charset="0"/>
                </a:rPr>
              </a:br>
              <a:r>
                <a:rPr lang="es-ES" sz="1000">
                  <a:solidFill>
                    <a:schemeClr val="accent2"/>
                  </a:solidFill>
                  <a:latin typeface="Century Gothic" pitchFamily="34" charset="0"/>
                </a:rPr>
                <a:t>Servicio</a:t>
              </a:r>
            </a:p>
          </p:txBody>
        </p:sp>
        <p:pic>
          <p:nvPicPr>
            <p:cNvPr id="143" name="Picture 87"/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EEFF00"/>
                </a:clrFrom>
                <a:clrTo>
                  <a:srgbClr val="EEFF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484438" y="4652963"/>
              <a:ext cx="287337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4" name="43 Grupo"/>
          <p:cNvGrpSpPr>
            <a:grpSpLocks/>
          </p:cNvGrpSpPr>
          <p:nvPr/>
        </p:nvGrpSpPr>
        <p:grpSpPr bwMode="auto">
          <a:xfrm>
            <a:off x="2376518" y="3444861"/>
            <a:ext cx="927100" cy="541338"/>
            <a:chOff x="1187450" y="3429000"/>
            <a:chExt cx="927100" cy="541338"/>
          </a:xfrm>
        </p:grpSpPr>
        <p:grpSp>
          <p:nvGrpSpPr>
            <p:cNvPr id="145" name="39 Grupo"/>
            <p:cNvGrpSpPr>
              <a:grpSpLocks/>
            </p:cNvGrpSpPr>
            <p:nvPr/>
          </p:nvGrpSpPr>
          <p:grpSpPr bwMode="auto">
            <a:xfrm>
              <a:off x="1187450" y="3573463"/>
              <a:ext cx="863600" cy="396875"/>
              <a:chOff x="1187450" y="3573463"/>
              <a:chExt cx="863600" cy="396875"/>
            </a:xfrm>
          </p:grpSpPr>
          <p:sp>
            <p:nvSpPr>
              <p:cNvPr id="147" name="Oval 71"/>
              <p:cNvSpPr>
                <a:spLocks noChangeArrowheads="1"/>
              </p:cNvSpPr>
              <p:nvPr/>
            </p:nvSpPr>
            <p:spPr bwMode="auto">
              <a:xfrm>
                <a:off x="1979613" y="3789363"/>
                <a:ext cx="71437" cy="71437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entury Gothic" pitchFamily="34" charset="0"/>
                </a:endParaRPr>
              </a:p>
            </p:txBody>
          </p:sp>
          <p:sp>
            <p:nvSpPr>
              <p:cNvPr id="148" name="Text Box 84"/>
              <p:cNvSpPr txBox="1">
                <a:spLocks noChangeArrowheads="1"/>
              </p:cNvSpPr>
              <p:nvPr/>
            </p:nvSpPr>
            <p:spPr bwMode="auto">
              <a:xfrm>
                <a:off x="1187450" y="3573463"/>
                <a:ext cx="766763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s-ES" sz="1000">
                    <a:solidFill>
                      <a:schemeClr val="hlink"/>
                    </a:solidFill>
                    <a:latin typeface="Century Gothic" pitchFamily="34" charset="0"/>
                  </a:rPr>
                  <a:t>Proveedor</a:t>
                </a:r>
                <a:br>
                  <a:rPr lang="es-ES" sz="1000">
                    <a:solidFill>
                      <a:schemeClr val="hlink"/>
                    </a:solidFill>
                    <a:latin typeface="Century Gothic" pitchFamily="34" charset="0"/>
                  </a:rPr>
                </a:br>
                <a:r>
                  <a:rPr lang="es-ES" sz="1000">
                    <a:solidFill>
                      <a:schemeClr val="hlink"/>
                    </a:solidFill>
                    <a:latin typeface="Century Gothic" pitchFamily="34" charset="0"/>
                  </a:rPr>
                  <a:t>servicios</a:t>
                </a:r>
              </a:p>
            </p:txBody>
          </p:sp>
        </p:grpSp>
        <p:pic>
          <p:nvPicPr>
            <p:cNvPr id="146" name="Picture 89" descr="1168813919_0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clrChange>
                <a:clrFrom>
                  <a:srgbClr val="FDFFFC"/>
                </a:clrFrom>
                <a:clrTo>
                  <a:srgbClr val="FDFFFC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35150" y="3429000"/>
              <a:ext cx="279400" cy="360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0" name="35 Grupo"/>
          <p:cNvGrpSpPr>
            <a:grpSpLocks/>
          </p:cNvGrpSpPr>
          <p:nvPr/>
        </p:nvGrpSpPr>
        <p:grpSpPr bwMode="auto">
          <a:xfrm>
            <a:off x="5832506" y="1373174"/>
            <a:ext cx="1295400" cy="935037"/>
            <a:chOff x="6357950" y="1643050"/>
            <a:chExt cx="1295400" cy="935038"/>
          </a:xfrm>
        </p:grpSpPr>
        <p:sp>
          <p:nvSpPr>
            <p:cNvPr id="151" name="Oval 55"/>
            <p:cNvSpPr>
              <a:spLocks noChangeArrowheads="1"/>
            </p:cNvSpPr>
            <p:nvPr/>
          </p:nvSpPr>
          <p:spPr bwMode="auto">
            <a:xfrm>
              <a:off x="6357950" y="1643050"/>
              <a:ext cx="1295400" cy="935038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44000"/>
                  </a:schemeClr>
                </a:gs>
                <a:gs pos="100000">
                  <a:schemeClr val="accent1">
                    <a:gamma/>
                    <a:shade val="46275"/>
                    <a:invGamma/>
                    <a:alpha val="48000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1400" dirty="0">
                <a:latin typeface="+mn-lt"/>
                <a:cs typeface="+mn-cs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1400" dirty="0">
                <a:latin typeface="+mn-lt"/>
                <a:cs typeface="+mn-cs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dirty="0">
                  <a:latin typeface="+mn-lt"/>
                  <a:cs typeface="+mn-cs"/>
                </a:rPr>
                <a:t>Escuela</a:t>
              </a:r>
            </a:p>
          </p:txBody>
        </p:sp>
        <p:pic>
          <p:nvPicPr>
            <p:cNvPr id="152" name="Picture 60"/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EEFF00"/>
                </a:clrFrom>
                <a:clrTo>
                  <a:srgbClr val="EEFF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223137" y="1930388"/>
              <a:ext cx="287338" cy="287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" name="Picture 61"/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EEFF00"/>
                </a:clrFrom>
                <a:clrTo>
                  <a:srgbClr val="EEFF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430975" y="2001826"/>
              <a:ext cx="287337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" name="Picture 54" descr="servidor_hp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clrChange>
                <a:clrFrom>
                  <a:srgbClr val="FFFDFE"/>
                </a:clrFrom>
                <a:clrTo>
                  <a:srgbClr val="FFFD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86578" y="1714488"/>
              <a:ext cx="441325" cy="576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5" name="AutoShape 77"/>
          <p:cNvSpPr>
            <a:spLocks noChangeArrowheads="1"/>
          </p:cNvSpPr>
          <p:nvPr/>
        </p:nvSpPr>
        <p:spPr bwMode="auto">
          <a:xfrm rot="3541741">
            <a:off x="6661181" y="2112949"/>
            <a:ext cx="720725" cy="504825"/>
          </a:xfrm>
          <a:custGeom>
            <a:avLst/>
            <a:gdLst>
              <a:gd name="T0" fmla="*/ 360329 w 21600"/>
              <a:gd name="T1" fmla="*/ 0 h 21600"/>
              <a:gd name="T2" fmla="*/ 90091 w 21600"/>
              <a:gd name="T3" fmla="*/ 252413 h 21600"/>
              <a:gd name="T4" fmla="*/ 360329 w 21600"/>
              <a:gd name="T5" fmla="*/ 126206 h 21600"/>
              <a:gd name="T6" fmla="*/ 810816 w 21600"/>
              <a:gd name="T7" fmla="*/ 252413 h 21600"/>
              <a:gd name="T8" fmla="*/ 630634 w 21600"/>
              <a:gd name="T9" fmla="*/ 378619 h 21600"/>
              <a:gd name="T10" fmla="*/ 450453 w 21600"/>
              <a:gd name="T11" fmla="*/ 252413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s-ES">
              <a:solidFill>
                <a:schemeClr val="hlink"/>
              </a:solidFill>
              <a:latin typeface="Century Gothic" pitchFamily="34" charset="0"/>
            </a:endParaRPr>
          </a:p>
        </p:txBody>
      </p:sp>
      <p:sp>
        <p:nvSpPr>
          <p:cNvPr id="156" name="AutoShape 74"/>
          <p:cNvSpPr>
            <a:spLocks noChangeArrowheads="1"/>
          </p:cNvSpPr>
          <p:nvPr/>
        </p:nvSpPr>
        <p:spPr bwMode="auto">
          <a:xfrm>
            <a:off x="6121431" y="1212836"/>
            <a:ext cx="720725" cy="504825"/>
          </a:xfrm>
          <a:custGeom>
            <a:avLst/>
            <a:gdLst>
              <a:gd name="T0" fmla="*/ 360329 w 21600"/>
              <a:gd name="T1" fmla="*/ 0 h 21600"/>
              <a:gd name="T2" fmla="*/ 90091 w 21600"/>
              <a:gd name="T3" fmla="*/ 252413 h 21600"/>
              <a:gd name="T4" fmla="*/ 360329 w 21600"/>
              <a:gd name="T5" fmla="*/ 126206 h 21600"/>
              <a:gd name="T6" fmla="*/ 810816 w 21600"/>
              <a:gd name="T7" fmla="*/ 252413 h 21600"/>
              <a:gd name="T8" fmla="*/ 630634 w 21600"/>
              <a:gd name="T9" fmla="*/ 378619 h 21600"/>
              <a:gd name="T10" fmla="*/ 450453 w 21600"/>
              <a:gd name="T11" fmla="*/ 252413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120" grpId="0" animBg="1"/>
      <p:bldP spid="130" grpId="0" animBg="1"/>
      <p:bldP spid="131" grpId="0" animBg="1"/>
      <p:bldP spid="155" grpId="0" animBg="1"/>
      <p:bldP spid="1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0" y="2628900"/>
            <a:ext cx="220027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1 Grupo"/>
          <p:cNvGrpSpPr/>
          <p:nvPr/>
        </p:nvGrpSpPr>
        <p:grpSpPr>
          <a:xfrm>
            <a:off x="285720" y="0"/>
            <a:ext cx="1143008" cy="2214554"/>
            <a:chOff x="285720" y="0"/>
            <a:chExt cx="2695586" cy="5543550"/>
          </a:xfrm>
          <a:solidFill>
            <a:schemeClr val="accent6">
              <a:lumMod val="75000"/>
            </a:schemeClr>
          </a:solidFill>
          <a:effectLst/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28662" y="0"/>
              <a:ext cx="928694" cy="554355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85720" y="642918"/>
              <a:ext cx="638175" cy="376237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57356" y="500042"/>
              <a:ext cx="1123950" cy="303847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6" name="15 CuadroTexto"/>
          <p:cNvSpPr txBox="1"/>
          <p:nvPr/>
        </p:nvSpPr>
        <p:spPr>
          <a:xfrm>
            <a:off x="1357290" y="357166"/>
            <a:ext cx="77797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latin typeface="Arial Rounded MT Bold" pitchFamily="34" charset="0"/>
              </a:rPr>
              <a:t>... están localizados los datos?</a:t>
            </a:r>
            <a:endParaRPr lang="es-ES" sz="4000" b="1" dirty="0">
              <a:latin typeface="Arial Rounded MT Bold" pitchFamily="34" charset="0"/>
            </a:endParaRPr>
          </a:p>
        </p:txBody>
      </p:sp>
      <p:pic>
        <p:nvPicPr>
          <p:cNvPr id="166914" name="Picture 2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 t="12500" r="3016"/>
          <a:stretch>
            <a:fillRect/>
          </a:stretch>
        </p:blipFill>
        <p:spPr bwMode="auto">
          <a:xfrm>
            <a:off x="2071670" y="1428736"/>
            <a:ext cx="4929222" cy="25003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7" name="46 Rectángulo"/>
          <p:cNvSpPr/>
          <p:nvPr/>
        </p:nvSpPr>
        <p:spPr>
          <a:xfrm>
            <a:off x="2071670" y="4000504"/>
            <a:ext cx="19371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smtClean="0">
                <a:latin typeface="Arial Rounded MT Bold" pitchFamily="34" charset="0"/>
                <a:hlinkClick r:id="rId7"/>
              </a:rPr>
              <a:t>http://tweetping.net/</a:t>
            </a:r>
            <a:endParaRPr lang="es-ES" sz="1400" dirty="0">
              <a:latin typeface="Arial Rounded MT Bold" pitchFamily="34" charset="0"/>
            </a:endParaRPr>
          </a:p>
        </p:txBody>
      </p:sp>
      <p:sp>
        <p:nvSpPr>
          <p:cNvPr id="48" name="47 CuadroTexto"/>
          <p:cNvSpPr txBox="1"/>
          <p:nvPr/>
        </p:nvSpPr>
        <p:spPr>
          <a:xfrm>
            <a:off x="6500826" y="1643050"/>
            <a:ext cx="2214578" cy="646331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dirty="0" err="1" smtClean="0">
                <a:latin typeface="Arial Rounded MT Bold" pitchFamily="34" charset="0"/>
              </a:rPr>
              <a:t>tweets</a:t>
            </a:r>
            <a:r>
              <a:rPr lang="es-ES" sz="1200" dirty="0" smtClean="0">
                <a:latin typeface="Arial Rounded MT Bold" pitchFamily="34" charset="0"/>
              </a:rPr>
              <a:t>  de </a:t>
            </a:r>
            <a:r>
              <a:rPr lang="es-ES" sz="1200" dirty="0" err="1" smtClean="0">
                <a:latin typeface="Arial Rounded MT Bold" pitchFamily="34" charset="0"/>
              </a:rPr>
              <a:t>Twitter</a:t>
            </a:r>
            <a:r>
              <a:rPr lang="es-ES" sz="1200" dirty="0" smtClean="0">
                <a:latin typeface="Arial Rounded MT Bold" pitchFamily="34" charset="0"/>
              </a:rPr>
              <a:t> que se están </a:t>
            </a:r>
            <a:r>
              <a:rPr lang="es-ES" sz="1200" dirty="0" err="1" smtClean="0">
                <a:latin typeface="Arial Rounded MT Bold" pitchFamily="34" charset="0"/>
              </a:rPr>
              <a:t>mandandado</a:t>
            </a:r>
            <a:r>
              <a:rPr lang="es-ES" sz="1200" dirty="0" smtClean="0">
                <a:latin typeface="Arial Rounded MT Bold" pitchFamily="34" charset="0"/>
              </a:rPr>
              <a:t> ahora mismo y desde que lugar</a:t>
            </a:r>
            <a:endParaRPr lang="es-ES" sz="1200" dirty="0">
              <a:latin typeface="Arial Rounded MT Bold" pitchFamily="34" charset="0"/>
            </a:endParaRPr>
          </a:p>
        </p:txBody>
      </p:sp>
      <p:pic>
        <p:nvPicPr>
          <p:cNvPr id="166915" name="Picture 3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 t="11719" r="1171"/>
          <a:stretch>
            <a:fillRect/>
          </a:stretch>
        </p:blipFill>
        <p:spPr bwMode="auto">
          <a:xfrm>
            <a:off x="4000496" y="4143380"/>
            <a:ext cx="5000628" cy="2511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0" name="49 CuadroTexto"/>
          <p:cNvSpPr txBox="1"/>
          <p:nvPr/>
        </p:nvSpPr>
        <p:spPr>
          <a:xfrm>
            <a:off x="2428860" y="4643446"/>
            <a:ext cx="2214578" cy="646331"/>
          </a:xfrm>
          <a:prstGeom prst="rect">
            <a:avLst/>
          </a:prstGeom>
          <a:solidFill>
            <a:srgbClr val="FFC000">
              <a:alpha val="76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1200" dirty="0" smtClean="0">
                <a:latin typeface="Arial Rounded MT Bold" pitchFamily="34" charset="0"/>
              </a:rPr>
              <a:t>visualiza qué están diciendo los usuarios de </a:t>
            </a:r>
            <a:r>
              <a:rPr lang="es-ES" sz="1200" dirty="0" err="1" smtClean="0">
                <a:latin typeface="Arial Rounded MT Bold" pitchFamily="34" charset="0"/>
              </a:rPr>
              <a:t>Twitter</a:t>
            </a:r>
            <a:r>
              <a:rPr lang="es-ES" sz="1200" dirty="0" smtClean="0">
                <a:latin typeface="Arial Rounded MT Bold" pitchFamily="34" charset="0"/>
              </a:rPr>
              <a:t> en tu localidad</a:t>
            </a:r>
            <a:endParaRPr lang="es-ES" sz="1200" dirty="0">
              <a:latin typeface="Arial Rounded MT Bold" pitchFamily="34" charset="0"/>
            </a:endParaRPr>
          </a:p>
        </p:txBody>
      </p:sp>
      <p:sp>
        <p:nvSpPr>
          <p:cNvPr id="51" name="50 CuadroTexto"/>
          <p:cNvSpPr txBox="1"/>
          <p:nvPr/>
        </p:nvSpPr>
        <p:spPr>
          <a:xfrm>
            <a:off x="2428860" y="5357826"/>
            <a:ext cx="18993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latin typeface="Arial Rounded MT Bold" pitchFamily="34" charset="0"/>
                <a:hlinkClick r:id="rId9"/>
              </a:rPr>
              <a:t>http://itsatwap.com/</a:t>
            </a:r>
            <a:endParaRPr lang="es-ES" sz="1400" dirty="0"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6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6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 animBg="1"/>
      <p:bldP spid="50" grpId="0" animBg="1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0" y="2628900"/>
            <a:ext cx="220027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5643578"/>
            <a:ext cx="2714644" cy="121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1 Grupo"/>
          <p:cNvGrpSpPr/>
          <p:nvPr/>
        </p:nvGrpSpPr>
        <p:grpSpPr>
          <a:xfrm>
            <a:off x="285720" y="0"/>
            <a:ext cx="1143008" cy="2214554"/>
            <a:chOff x="285720" y="0"/>
            <a:chExt cx="2695586" cy="5543550"/>
          </a:xfrm>
          <a:solidFill>
            <a:schemeClr val="accent6">
              <a:lumMod val="75000"/>
            </a:schemeClr>
          </a:solidFill>
          <a:effectLst/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28662" y="0"/>
              <a:ext cx="928694" cy="554355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85720" y="642918"/>
              <a:ext cx="638175" cy="376237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7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57356" y="500042"/>
              <a:ext cx="1123950" cy="303847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6" name="15 CuadroTexto"/>
          <p:cNvSpPr txBox="1"/>
          <p:nvPr/>
        </p:nvSpPr>
        <p:spPr>
          <a:xfrm>
            <a:off x="1357290" y="357166"/>
            <a:ext cx="67682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latin typeface="Arial Rounded MT Bold" pitchFamily="34" charset="0"/>
              </a:rPr>
              <a:t>... dónde viajan mis datos?</a:t>
            </a:r>
            <a:endParaRPr lang="es-ES" sz="4000" b="1" dirty="0">
              <a:latin typeface="Arial Rounded MT Bold" pitchFamily="34" charset="0"/>
            </a:endParaRPr>
          </a:p>
        </p:txBody>
      </p:sp>
      <p:sp>
        <p:nvSpPr>
          <p:cNvPr id="45" name="44 CuadroTexto"/>
          <p:cNvSpPr txBox="1"/>
          <p:nvPr/>
        </p:nvSpPr>
        <p:spPr>
          <a:xfrm>
            <a:off x="4500562" y="1071546"/>
            <a:ext cx="3071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Arial" pitchFamily="34" charset="0"/>
                <a:cs typeface="Arial" pitchFamily="34" charset="0"/>
              </a:rPr>
              <a:t>Adivinemos la IP que identifica una dirección de internet </a:t>
            </a:r>
          </a:p>
        </p:txBody>
      </p:sp>
      <p:sp>
        <p:nvSpPr>
          <p:cNvPr id="46" name="45 CuadroTexto"/>
          <p:cNvSpPr txBox="1"/>
          <p:nvPr/>
        </p:nvSpPr>
        <p:spPr>
          <a:xfrm>
            <a:off x="1214414" y="1071546"/>
            <a:ext cx="2786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Arial Rounded MT Bold" pitchFamily="34" charset="0"/>
              </a:rPr>
              <a:t>A cada ordenador  le corresponde un número IP  que le identifica</a:t>
            </a:r>
            <a:endParaRPr lang="es-ES" dirty="0">
              <a:latin typeface="Arial Rounded MT Bold" pitchFamily="34" charset="0"/>
            </a:endParaRPr>
          </a:p>
        </p:txBody>
      </p:sp>
      <p:pic>
        <p:nvPicPr>
          <p:cNvPr id="64514" name="Picture 2" descr="http://repararordenadores.com/images/portatil.jpg"/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04" y="2000240"/>
            <a:ext cx="1428760" cy="1428760"/>
          </a:xfrm>
          <a:prstGeom prst="rect">
            <a:avLst/>
          </a:prstGeom>
          <a:noFill/>
        </p:spPr>
      </p:pic>
      <p:sp>
        <p:nvSpPr>
          <p:cNvPr id="49" name="48 CuadroTexto"/>
          <p:cNvSpPr txBox="1"/>
          <p:nvPr/>
        </p:nvSpPr>
        <p:spPr>
          <a:xfrm rot="1088137">
            <a:off x="960735" y="2212121"/>
            <a:ext cx="2372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smtClean="0">
                <a:solidFill>
                  <a:srgbClr val="FFC000"/>
                </a:solidFill>
              </a:rPr>
              <a:t>192.168.0.13</a:t>
            </a:r>
            <a:endParaRPr lang="es-ES" sz="3200" dirty="0">
              <a:solidFill>
                <a:srgbClr val="FFC000"/>
              </a:solidFill>
            </a:endParaRPr>
          </a:p>
        </p:txBody>
      </p:sp>
      <p:sp>
        <p:nvSpPr>
          <p:cNvPr id="52" name="51 CuadroTexto"/>
          <p:cNvSpPr txBox="1"/>
          <p:nvPr/>
        </p:nvSpPr>
        <p:spPr>
          <a:xfrm>
            <a:off x="3428992" y="2071678"/>
            <a:ext cx="2500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Si tienes Windows 7</a:t>
            </a:r>
          </a:p>
          <a:p>
            <a:r>
              <a:rPr lang="es-ES" dirty="0" smtClean="0"/>
              <a:t>vete a Buscar programas y teclea </a:t>
            </a:r>
            <a:r>
              <a:rPr lang="es-ES" b="1" dirty="0" err="1" smtClean="0"/>
              <a:t>cmd</a:t>
            </a:r>
            <a:endParaRPr lang="es-ES" b="1" dirty="0"/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9"/>
          <a:srcRect t="7532"/>
          <a:stretch>
            <a:fillRect/>
          </a:stretch>
        </p:blipFill>
        <p:spPr bwMode="auto">
          <a:xfrm>
            <a:off x="3500429" y="2976565"/>
            <a:ext cx="2560515" cy="952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00430" y="3976697"/>
            <a:ext cx="2500330" cy="1010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6" name="55 Flecha abajo"/>
          <p:cNvSpPr/>
          <p:nvPr/>
        </p:nvSpPr>
        <p:spPr>
          <a:xfrm>
            <a:off x="4500562" y="3690946"/>
            <a:ext cx="428628" cy="500066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8" name="57 Conector recto de flecha"/>
          <p:cNvCxnSpPr/>
          <p:nvPr/>
        </p:nvCxnSpPr>
        <p:spPr>
          <a:xfrm rot="16200000" flipV="1">
            <a:off x="3714744" y="3714752"/>
            <a:ext cx="357190" cy="35719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63 CuadroTexto"/>
          <p:cNvSpPr txBox="1"/>
          <p:nvPr/>
        </p:nvSpPr>
        <p:spPr>
          <a:xfrm>
            <a:off x="3500430" y="4929198"/>
            <a:ext cx="1690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Pulsar  la tecla   </a:t>
            </a:r>
            <a:endParaRPr lang="es-ES" dirty="0"/>
          </a:p>
        </p:txBody>
      </p:sp>
      <p:pic>
        <p:nvPicPr>
          <p:cNvPr id="64522" name="Picture 10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5072066" y="5000636"/>
            <a:ext cx="428628" cy="561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521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5643578"/>
            <a:ext cx="2643206" cy="121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" name="65 CuadroTexto"/>
          <p:cNvSpPr txBox="1"/>
          <p:nvPr/>
        </p:nvSpPr>
        <p:spPr>
          <a:xfrm>
            <a:off x="6429388" y="2071678"/>
            <a:ext cx="2714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Si tienes Windows XP</a:t>
            </a:r>
          </a:p>
          <a:p>
            <a:r>
              <a:rPr lang="es-ES" dirty="0" smtClean="0"/>
              <a:t>Pulsa Ejecutar. En la ventana nueva teclea </a:t>
            </a:r>
            <a:r>
              <a:rPr lang="es-ES" b="1" dirty="0" err="1" smtClean="0"/>
              <a:t>cmd</a:t>
            </a:r>
            <a:endParaRPr lang="es-ES" b="1" dirty="0"/>
          </a:p>
        </p:txBody>
      </p:sp>
      <p:pic>
        <p:nvPicPr>
          <p:cNvPr id="64523" name="Picture 1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357950" y="3000372"/>
            <a:ext cx="2375705" cy="94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8" name="67 Conector recto de flecha"/>
          <p:cNvCxnSpPr/>
          <p:nvPr/>
        </p:nvCxnSpPr>
        <p:spPr>
          <a:xfrm rot="16200000" flipV="1">
            <a:off x="6643702" y="3786190"/>
            <a:ext cx="357190" cy="35719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524" name="Picture 1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286512" y="4143380"/>
            <a:ext cx="266548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0" name="69 Conector recto de flecha"/>
          <p:cNvCxnSpPr/>
          <p:nvPr/>
        </p:nvCxnSpPr>
        <p:spPr>
          <a:xfrm rot="16200000" flipV="1">
            <a:off x="7858148" y="3143248"/>
            <a:ext cx="357190" cy="35719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70 Elipse"/>
          <p:cNvSpPr/>
          <p:nvPr/>
        </p:nvSpPr>
        <p:spPr>
          <a:xfrm>
            <a:off x="6858016" y="4000504"/>
            <a:ext cx="357190" cy="3571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1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2" name="71 Elipse"/>
          <p:cNvSpPr/>
          <p:nvPr/>
        </p:nvSpPr>
        <p:spPr>
          <a:xfrm>
            <a:off x="8072462" y="3357562"/>
            <a:ext cx="357190" cy="3571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2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3" name="72 Elipse"/>
          <p:cNvSpPr/>
          <p:nvPr/>
        </p:nvSpPr>
        <p:spPr>
          <a:xfrm>
            <a:off x="3929058" y="3929066"/>
            <a:ext cx="357190" cy="3571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1</a:t>
            </a:r>
            <a:endParaRPr lang="es-ES" dirty="0">
              <a:solidFill>
                <a:schemeClr val="tx1"/>
              </a:solidFill>
            </a:endParaRPr>
          </a:p>
        </p:txBody>
      </p:sp>
      <p:cxnSp>
        <p:nvCxnSpPr>
          <p:cNvPr id="74" name="73 Conector recto de flecha"/>
          <p:cNvCxnSpPr/>
          <p:nvPr/>
        </p:nvCxnSpPr>
        <p:spPr>
          <a:xfrm rot="16200000" flipV="1">
            <a:off x="7286644" y="5357826"/>
            <a:ext cx="357190" cy="35719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74 Elipse"/>
          <p:cNvSpPr/>
          <p:nvPr/>
        </p:nvSpPr>
        <p:spPr>
          <a:xfrm>
            <a:off x="7500958" y="5572140"/>
            <a:ext cx="357190" cy="3571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3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7" name="76 CuadroTexto"/>
          <p:cNvSpPr txBox="1"/>
          <p:nvPr/>
        </p:nvSpPr>
        <p:spPr>
          <a:xfrm>
            <a:off x="6715140" y="4786323"/>
            <a:ext cx="2000264" cy="26161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1100" dirty="0" err="1" smtClean="0"/>
              <a:t>cmd</a:t>
            </a:r>
            <a:endParaRPr lang="es-ES"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64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64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64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9" grpId="0"/>
      <p:bldP spid="52" grpId="0"/>
      <p:bldP spid="56" grpId="0" animBg="1"/>
      <p:bldP spid="64" grpId="0"/>
      <p:bldP spid="66" grpId="0"/>
      <p:bldP spid="71" grpId="0" animBg="1"/>
      <p:bldP spid="72" grpId="0" animBg="1"/>
      <p:bldP spid="73" grpId="0" animBg="1"/>
      <p:bldP spid="75" grpId="0" animBg="1"/>
      <p:bldP spid="7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0" y="2628900"/>
            <a:ext cx="220027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1 Grupo"/>
          <p:cNvGrpSpPr/>
          <p:nvPr/>
        </p:nvGrpSpPr>
        <p:grpSpPr>
          <a:xfrm>
            <a:off x="285720" y="0"/>
            <a:ext cx="1143008" cy="2214554"/>
            <a:chOff x="285720" y="0"/>
            <a:chExt cx="2695586" cy="5543550"/>
          </a:xfrm>
          <a:solidFill>
            <a:schemeClr val="accent6">
              <a:lumMod val="75000"/>
            </a:schemeClr>
          </a:solidFill>
          <a:effectLst/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28662" y="0"/>
              <a:ext cx="928694" cy="554355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85720" y="642918"/>
              <a:ext cx="638175" cy="376237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57356" y="500042"/>
              <a:ext cx="1123950" cy="303847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6" name="15 CuadroTexto"/>
          <p:cNvSpPr txBox="1"/>
          <p:nvPr/>
        </p:nvSpPr>
        <p:spPr>
          <a:xfrm>
            <a:off x="1357290" y="357166"/>
            <a:ext cx="67682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latin typeface="Arial Rounded MT Bold" pitchFamily="34" charset="0"/>
              </a:rPr>
              <a:t>... dónde viajan mis datos?</a:t>
            </a:r>
            <a:endParaRPr lang="es-ES" sz="4000" b="1" dirty="0">
              <a:latin typeface="Arial Rounded MT Bold" pitchFamily="34" charset="0"/>
            </a:endParaRPr>
          </a:p>
        </p:txBody>
      </p:sp>
      <p:sp>
        <p:nvSpPr>
          <p:cNvPr id="45" name="44 CuadroTexto"/>
          <p:cNvSpPr txBox="1"/>
          <p:nvPr/>
        </p:nvSpPr>
        <p:spPr>
          <a:xfrm>
            <a:off x="6786578" y="1428736"/>
            <a:ext cx="23574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Tecleamos </a:t>
            </a:r>
            <a:r>
              <a:rPr lang="es-ES" sz="1600" b="1" dirty="0" smtClean="0">
                <a:latin typeface="Arial" pitchFamily="34" charset="0"/>
                <a:cs typeface="Arial" pitchFamily="34" charset="0"/>
              </a:rPr>
              <a:t>ping 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 y la dirección que queremos saber su 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IP.</a:t>
            </a:r>
          </a:p>
          <a:p>
            <a:pPr algn="ctr"/>
            <a:endParaRPr lang="es-ES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ulsamos </a:t>
            </a:r>
            <a:r>
              <a:rPr lang="es-ES" sz="1600" dirty="0" err="1" smtClean="0">
                <a:latin typeface="Arial" pitchFamily="34" charset="0"/>
                <a:cs typeface="Arial" pitchFamily="34" charset="0"/>
              </a:rPr>
              <a:t>Intro</a:t>
            </a:r>
            <a:endParaRPr lang="es-ES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Por ejemplo: www.facebook.es</a:t>
            </a: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57290" y="1428736"/>
            <a:ext cx="530542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38371" y="3214686"/>
            <a:ext cx="553402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33 CuadroTexto"/>
          <p:cNvSpPr txBox="1"/>
          <p:nvPr/>
        </p:nvSpPr>
        <p:spPr>
          <a:xfrm>
            <a:off x="3571868" y="278605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Sale</a:t>
            </a:r>
            <a:endParaRPr lang="es-ES" dirty="0"/>
          </a:p>
        </p:txBody>
      </p:sp>
      <p:sp>
        <p:nvSpPr>
          <p:cNvPr id="35" name="34 CuadroTexto"/>
          <p:cNvSpPr txBox="1"/>
          <p:nvPr/>
        </p:nvSpPr>
        <p:spPr>
          <a:xfrm>
            <a:off x="2071670" y="5143512"/>
            <a:ext cx="5839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Nos fijamos en el número 31.13.72.128  es la IP de www.facebook.es</a:t>
            </a:r>
            <a:endParaRPr lang="es-ES" dirty="0"/>
          </a:p>
        </p:txBody>
      </p:sp>
      <p:sp>
        <p:nvSpPr>
          <p:cNvPr id="36" name="35 Elipse"/>
          <p:cNvSpPr/>
          <p:nvPr/>
        </p:nvSpPr>
        <p:spPr>
          <a:xfrm>
            <a:off x="5072066" y="4214818"/>
            <a:ext cx="1000132" cy="28575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36 CuadroTexto"/>
          <p:cNvSpPr txBox="1"/>
          <p:nvPr/>
        </p:nvSpPr>
        <p:spPr>
          <a:xfrm>
            <a:off x="3643274" y="5786454"/>
            <a:ext cx="5500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Vamos a buscar dónde está el lugar donde viajan nuestros datos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4" grpId="0"/>
      <p:bldP spid="35" grpId="0"/>
      <p:bldP spid="36" grpId="0" animBg="1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0" y="2628900"/>
            <a:ext cx="220027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1 Grupo"/>
          <p:cNvGrpSpPr/>
          <p:nvPr/>
        </p:nvGrpSpPr>
        <p:grpSpPr>
          <a:xfrm>
            <a:off x="285720" y="0"/>
            <a:ext cx="1143008" cy="2214554"/>
            <a:chOff x="285720" y="0"/>
            <a:chExt cx="2695586" cy="5543550"/>
          </a:xfrm>
          <a:solidFill>
            <a:schemeClr val="accent6">
              <a:lumMod val="75000"/>
            </a:schemeClr>
          </a:solidFill>
          <a:effectLst/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28662" y="0"/>
              <a:ext cx="928694" cy="554355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85720" y="642918"/>
              <a:ext cx="638175" cy="376237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57356" y="500042"/>
              <a:ext cx="1123950" cy="303847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6" name="15 CuadroTexto"/>
          <p:cNvSpPr txBox="1"/>
          <p:nvPr/>
        </p:nvSpPr>
        <p:spPr>
          <a:xfrm>
            <a:off x="1357290" y="357166"/>
            <a:ext cx="67682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latin typeface="Arial Rounded MT Bold" pitchFamily="34" charset="0"/>
              </a:rPr>
              <a:t>... dónde viajan mis datos?</a:t>
            </a:r>
            <a:endParaRPr lang="es-ES" sz="4000" b="1" dirty="0">
              <a:latin typeface="Arial Rounded MT Bold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571604" y="1357298"/>
            <a:ext cx="524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Vamos a la dirección </a:t>
            </a:r>
            <a:r>
              <a:rPr lang="es-ES" dirty="0" smtClean="0">
                <a:hlinkClick r:id="rId7"/>
              </a:rPr>
              <a:t>http://whatismyipaddress.com/ 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14512" y="1928802"/>
            <a:ext cx="5929322" cy="1643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16 Elipse"/>
          <p:cNvSpPr/>
          <p:nvPr/>
        </p:nvSpPr>
        <p:spPr>
          <a:xfrm>
            <a:off x="1857356" y="2214554"/>
            <a:ext cx="1214446" cy="2143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9" name="18 Conector recto de flecha"/>
          <p:cNvCxnSpPr/>
          <p:nvPr/>
        </p:nvCxnSpPr>
        <p:spPr>
          <a:xfrm rot="10800000" flipV="1">
            <a:off x="2500298" y="1714488"/>
            <a:ext cx="2143140" cy="5715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Rectángulo redondeado"/>
          <p:cNvSpPr/>
          <p:nvPr/>
        </p:nvSpPr>
        <p:spPr>
          <a:xfrm>
            <a:off x="5429256" y="3643314"/>
            <a:ext cx="2357454" cy="64294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>
                <a:solidFill>
                  <a:schemeClr val="tx1"/>
                </a:solidFill>
              </a:rPr>
              <a:t>Ponemos la IP de </a:t>
            </a:r>
            <a:r>
              <a:rPr lang="es-ES" sz="1600" dirty="0" err="1" smtClean="0">
                <a:solidFill>
                  <a:schemeClr val="tx1"/>
                </a:solidFill>
              </a:rPr>
              <a:t>Facebook</a:t>
            </a:r>
            <a:r>
              <a:rPr lang="es-ES" sz="1600" dirty="0" smtClean="0">
                <a:solidFill>
                  <a:schemeClr val="tx1"/>
                </a:solidFill>
              </a:rPr>
              <a:t> (31.13.72.128)</a:t>
            </a:r>
            <a:endParaRPr lang="es-ES" sz="1600" dirty="0">
              <a:solidFill>
                <a:schemeClr val="tx1"/>
              </a:solidFill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6429388" y="2428868"/>
            <a:ext cx="785818" cy="2143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" dirty="0" smtClean="0">
                <a:solidFill>
                  <a:schemeClr val="tx1"/>
                </a:solidFill>
              </a:rPr>
              <a:t>31.13.72.128</a:t>
            </a:r>
            <a:endParaRPr lang="es-ES" sz="800" dirty="0"/>
          </a:p>
        </p:txBody>
      </p:sp>
      <p:cxnSp>
        <p:nvCxnSpPr>
          <p:cNvPr id="22" name="21 Conector recto de flecha"/>
          <p:cNvCxnSpPr/>
          <p:nvPr/>
        </p:nvCxnSpPr>
        <p:spPr>
          <a:xfrm rot="16200000" flipV="1">
            <a:off x="7286644" y="2643182"/>
            <a:ext cx="357190" cy="35719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/>
          <p:nvPr/>
        </p:nvCxnSpPr>
        <p:spPr>
          <a:xfrm rot="5400000" flipH="1" flipV="1">
            <a:off x="6036479" y="3107529"/>
            <a:ext cx="928694" cy="14287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Rectángulo redondeado"/>
          <p:cNvSpPr/>
          <p:nvPr/>
        </p:nvSpPr>
        <p:spPr>
          <a:xfrm>
            <a:off x="7500958" y="2786058"/>
            <a:ext cx="1428728" cy="7143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Pulsamos </a:t>
            </a:r>
            <a:r>
              <a:rPr lang="es-ES" dirty="0" err="1" smtClean="0">
                <a:solidFill>
                  <a:schemeClr val="tx1"/>
                </a:solidFill>
              </a:rPr>
              <a:t>Search</a:t>
            </a:r>
            <a:r>
              <a:rPr lang="es-ES" dirty="0" smtClean="0">
                <a:solidFill>
                  <a:schemeClr val="tx1"/>
                </a:solidFill>
              </a:rPr>
              <a:t> (buscar)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2000232" y="3714752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Ya sabemos dónde van mis datos en </a:t>
            </a:r>
            <a:r>
              <a:rPr lang="es-ES" dirty="0" err="1" smtClean="0"/>
              <a:t>Facebook</a:t>
            </a:r>
            <a:r>
              <a:rPr lang="es-ES" dirty="0" smtClean="0"/>
              <a:t>. A…</a:t>
            </a:r>
            <a:endParaRPr lang="es-ES" dirty="0"/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 rot="20239486">
            <a:off x="3615792" y="4225889"/>
            <a:ext cx="1575560" cy="202625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27" grpId="0" animBg="1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0" y="2628900"/>
            <a:ext cx="220027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20894034">
            <a:off x="5013280" y="965589"/>
            <a:ext cx="3357554" cy="187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1 Grupo"/>
          <p:cNvGrpSpPr/>
          <p:nvPr/>
        </p:nvGrpSpPr>
        <p:grpSpPr>
          <a:xfrm>
            <a:off x="285720" y="0"/>
            <a:ext cx="1143008" cy="2214554"/>
            <a:chOff x="285720" y="0"/>
            <a:chExt cx="2695586" cy="5543550"/>
          </a:xfrm>
          <a:solidFill>
            <a:schemeClr val="accent6">
              <a:lumMod val="75000"/>
            </a:schemeClr>
          </a:solidFill>
          <a:effectLst/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28662" y="0"/>
              <a:ext cx="928694" cy="554355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85720" y="642918"/>
              <a:ext cx="638175" cy="376237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7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57356" y="500042"/>
              <a:ext cx="1123950" cy="303847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6" name="15 CuadroTexto"/>
          <p:cNvSpPr txBox="1"/>
          <p:nvPr/>
        </p:nvSpPr>
        <p:spPr>
          <a:xfrm>
            <a:off x="1357290" y="357166"/>
            <a:ext cx="4137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latin typeface="Arial Rounded MT Bold" pitchFamily="34" charset="0"/>
              </a:rPr>
              <a:t>...  y se borran ?</a:t>
            </a:r>
            <a:endParaRPr lang="es-ES" sz="4000" b="1" dirty="0">
              <a:latin typeface="Arial Rounded MT Bold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1785918" y="2500306"/>
            <a:ext cx="3214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Vamos a buscar lo que ocurrió el año que nacisteis en un periódico cualquiera. Entramos en </a:t>
            </a:r>
            <a:r>
              <a:rPr lang="es-ES" b="1" dirty="0" smtClean="0"/>
              <a:t>http://archive.org</a:t>
            </a:r>
            <a:endParaRPr lang="es-ES" b="1" dirty="0"/>
          </a:p>
        </p:txBody>
      </p:sp>
      <p:sp>
        <p:nvSpPr>
          <p:cNvPr id="23" name="22 CuadroTexto"/>
          <p:cNvSpPr txBox="1"/>
          <p:nvPr/>
        </p:nvSpPr>
        <p:spPr>
          <a:xfrm>
            <a:off x="2143108" y="1571612"/>
            <a:ext cx="3643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En alguna parte siempre quedan nuestras…</a:t>
            </a:r>
            <a:endParaRPr lang="es-ES" sz="2400" dirty="0"/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00232" y="3714752"/>
            <a:ext cx="46005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sp>
        <p:nvSpPr>
          <p:cNvPr id="24" name="23 CuadroTexto"/>
          <p:cNvSpPr txBox="1"/>
          <p:nvPr/>
        </p:nvSpPr>
        <p:spPr>
          <a:xfrm>
            <a:off x="1428728" y="4572008"/>
            <a:ext cx="114300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Ponemos la dirección</a:t>
            </a:r>
            <a:endParaRPr lang="es-ES" sz="1600" dirty="0"/>
          </a:p>
        </p:txBody>
      </p:sp>
      <p:cxnSp>
        <p:nvCxnSpPr>
          <p:cNvPr id="29" name="28 Conector recto de flecha"/>
          <p:cNvCxnSpPr>
            <a:stCxn id="24" idx="3"/>
          </p:cNvCxnSpPr>
          <p:nvPr/>
        </p:nvCxnSpPr>
        <p:spPr>
          <a:xfrm flipV="1">
            <a:off x="2571736" y="4643446"/>
            <a:ext cx="2071702" cy="2209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34 Conector recto de flecha"/>
          <p:cNvCxnSpPr/>
          <p:nvPr/>
        </p:nvCxnSpPr>
        <p:spPr>
          <a:xfrm rot="16200000" flipV="1">
            <a:off x="5572132" y="4572008"/>
            <a:ext cx="857256" cy="8572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35 Rectángulo redondeado"/>
          <p:cNvSpPr/>
          <p:nvPr/>
        </p:nvSpPr>
        <p:spPr>
          <a:xfrm>
            <a:off x="5715008" y="5429264"/>
            <a:ext cx="1571636" cy="5715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>
                <a:solidFill>
                  <a:schemeClr val="tx1"/>
                </a:solidFill>
              </a:rPr>
              <a:t>Pulsamos</a:t>
            </a:r>
            <a:endParaRPr lang="es-ES" sz="1600" dirty="0">
              <a:solidFill>
                <a:schemeClr val="tx1"/>
              </a:solidFill>
            </a:endParaRPr>
          </a:p>
        </p:txBody>
      </p:sp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14414" y="5143512"/>
            <a:ext cx="3681406" cy="14138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7" name="36 CuadroTexto"/>
          <p:cNvSpPr txBox="1"/>
          <p:nvPr/>
        </p:nvSpPr>
        <p:spPr>
          <a:xfrm>
            <a:off x="4786314" y="6211669"/>
            <a:ext cx="3929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Seleccionamos una fecha y saldrá una copia de la página de aquel día</a:t>
            </a:r>
            <a:endParaRPr lang="es-ES" dirty="0"/>
          </a:p>
        </p:txBody>
      </p:sp>
      <p:cxnSp>
        <p:nvCxnSpPr>
          <p:cNvPr id="40" name="39 Conector recto de flecha"/>
          <p:cNvCxnSpPr/>
          <p:nvPr/>
        </p:nvCxnSpPr>
        <p:spPr>
          <a:xfrm rot="10800000">
            <a:off x="1857356" y="6072206"/>
            <a:ext cx="3071834" cy="35719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4" grpId="0" animBg="1"/>
      <p:bldP spid="36" grpId="0" animBg="1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" name="WordArt 10"/>
          <p:cNvSpPr>
            <a:spLocks noChangeArrowheads="1" noChangeShapeType="1" noTextEdit="1"/>
          </p:cNvSpPr>
          <p:nvPr/>
        </p:nvSpPr>
        <p:spPr bwMode="auto">
          <a:xfrm>
            <a:off x="2786050" y="6215082"/>
            <a:ext cx="1223963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dirty="0" smtClean="0">
                <a:ln w="9525">
                  <a:noFill/>
                  <a:round/>
                  <a:headEnd/>
                  <a:tailEnd/>
                </a:ln>
                <a:solidFill>
                  <a:schemeClr val="accent1"/>
                </a:solidFill>
                <a:latin typeface="Arial Black"/>
              </a:rPr>
              <a:t>Identidad</a:t>
            </a:r>
            <a:endParaRPr lang="es-ES" sz="3600" kern="10" dirty="0">
              <a:ln w="9525">
                <a:noFill/>
                <a:round/>
                <a:headEnd/>
                <a:tailEnd/>
              </a:ln>
              <a:solidFill>
                <a:schemeClr val="accent1"/>
              </a:solidFill>
              <a:latin typeface="Arial Black"/>
            </a:endParaRPr>
          </a:p>
        </p:txBody>
      </p:sp>
      <p:sp>
        <p:nvSpPr>
          <p:cNvPr id="9227" name="WordArt 11"/>
          <p:cNvSpPr>
            <a:spLocks noChangeArrowheads="1" noChangeShapeType="1" noTextEdit="1"/>
          </p:cNvSpPr>
          <p:nvPr/>
        </p:nvSpPr>
        <p:spPr bwMode="auto">
          <a:xfrm>
            <a:off x="4286248" y="6215082"/>
            <a:ext cx="1223962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1"/>
                </a:solidFill>
                <a:latin typeface="Arial Black"/>
              </a:rPr>
              <a:t>Referencia</a:t>
            </a:r>
          </a:p>
        </p:txBody>
      </p:sp>
      <p:sp>
        <p:nvSpPr>
          <p:cNvPr id="9228" name="WordArt 12"/>
          <p:cNvSpPr>
            <a:spLocks noChangeArrowheads="1" noChangeShapeType="1" noTextEdit="1"/>
          </p:cNvSpPr>
          <p:nvPr/>
        </p:nvSpPr>
        <p:spPr bwMode="auto">
          <a:xfrm>
            <a:off x="5705491" y="6215082"/>
            <a:ext cx="1223963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1"/>
                </a:solidFill>
                <a:latin typeface="Arial Black"/>
              </a:rPr>
              <a:t>Fiabilidad</a:t>
            </a:r>
          </a:p>
        </p:txBody>
      </p:sp>
      <p:grpSp>
        <p:nvGrpSpPr>
          <p:cNvPr id="2" name="12 Grupo"/>
          <p:cNvGrpSpPr/>
          <p:nvPr/>
        </p:nvGrpSpPr>
        <p:grpSpPr>
          <a:xfrm>
            <a:off x="285720" y="0"/>
            <a:ext cx="1143008" cy="2214554"/>
            <a:chOff x="285720" y="0"/>
            <a:chExt cx="2695586" cy="5543550"/>
          </a:xfrm>
          <a:solidFill>
            <a:schemeClr val="accent6">
              <a:lumMod val="75000"/>
            </a:schemeClr>
          </a:solidFill>
          <a:effectLst/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28662" y="0"/>
              <a:ext cx="928694" cy="554355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85720" y="642918"/>
              <a:ext cx="638175" cy="376237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6" name="Picture 8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57356" y="500042"/>
              <a:ext cx="1123950" cy="303847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7" name="16 CuadroTexto"/>
          <p:cNvSpPr txBox="1"/>
          <p:nvPr/>
        </p:nvSpPr>
        <p:spPr>
          <a:xfrm>
            <a:off x="1643042" y="285728"/>
            <a:ext cx="67851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latin typeface="Arial Rounded MT Bold" pitchFamily="34" charset="0"/>
              </a:rPr>
              <a:t>….veracidad y fiabilidad ...</a:t>
            </a:r>
            <a:endParaRPr lang="es-ES" sz="4000" b="1" dirty="0">
              <a:latin typeface="Arial Rounded MT Bold" pitchFamily="34" charset="0"/>
            </a:endParaRPr>
          </a:p>
        </p:txBody>
      </p:sp>
      <p:sp>
        <p:nvSpPr>
          <p:cNvPr id="20" name="19 Lágrima"/>
          <p:cNvSpPr/>
          <p:nvPr/>
        </p:nvSpPr>
        <p:spPr>
          <a:xfrm>
            <a:off x="2500297" y="3357563"/>
            <a:ext cx="2063764" cy="1928826"/>
          </a:xfrm>
          <a:prstGeom prst="teardrop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Autoridad y credenciales</a:t>
            </a:r>
          </a:p>
          <a:p>
            <a:pPr algn="ctr"/>
            <a:r>
              <a:rPr lang="es-ES" b="1" dirty="0" smtClean="0">
                <a:solidFill>
                  <a:schemeClr val="tx1"/>
                </a:solidFill>
              </a:rPr>
              <a:t>Determinar el origen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21" name="20 Lágrima"/>
          <p:cNvSpPr/>
          <p:nvPr/>
        </p:nvSpPr>
        <p:spPr>
          <a:xfrm rot="16200000">
            <a:off x="4822034" y="3321843"/>
            <a:ext cx="1857388" cy="1928826"/>
          </a:xfrm>
          <a:prstGeom prst="teardrop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s-ES" dirty="0" smtClean="0">
              <a:solidFill>
                <a:schemeClr val="tx1"/>
              </a:solidFill>
            </a:endParaRPr>
          </a:p>
          <a:p>
            <a:pPr algn="ctr"/>
            <a:r>
              <a:rPr lang="es-ES" b="1" dirty="0" smtClean="0">
                <a:solidFill>
                  <a:schemeClr val="bg1"/>
                </a:solidFill>
              </a:rPr>
              <a:t>Interés  comercial, social o político</a:t>
            </a:r>
          </a:p>
          <a:p>
            <a:pPr algn="ctr"/>
            <a:r>
              <a:rPr lang="es-ES" b="1" dirty="0" smtClean="0">
                <a:solidFill>
                  <a:schemeClr val="tx1"/>
                </a:solidFill>
              </a:rPr>
              <a:t>Parcialidad</a:t>
            </a:r>
          </a:p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2" name="21 Lágrima"/>
          <p:cNvSpPr/>
          <p:nvPr/>
        </p:nvSpPr>
        <p:spPr>
          <a:xfrm rot="5400000">
            <a:off x="2609439" y="1248157"/>
            <a:ext cx="1924857" cy="2000264"/>
          </a:xfrm>
          <a:prstGeom prst="teardrop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b="1" dirty="0" smtClean="0">
                <a:solidFill>
                  <a:schemeClr val="bg1"/>
                </a:solidFill>
              </a:rPr>
              <a:t>Actualización</a:t>
            </a:r>
          </a:p>
          <a:p>
            <a:pPr algn="ctr"/>
            <a:r>
              <a:rPr lang="es-ES" b="1" dirty="0" smtClean="0">
                <a:solidFill>
                  <a:schemeClr val="bg1"/>
                </a:solidFill>
              </a:rPr>
              <a:t>Caducidad</a:t>
            </a:r>
          </a:p>
          <a:p>
            <a:pPr algn="ctr"/>
            <a:r>
              <a:rPr lang="es-ES" b="1" dirty="0" smtClean="0">
                <a:solidFill>
                  <a:schemeClr val="tx1"/>
                </a:solidFill>
              </a:rPr>
              <a:t>Vigencia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23" name="22 Lágrima"/>
          <p:cNvSpPr/>
          <p:nvPr/>
        </p:nvSpPr>
        <p:spPr>
          <a:xfrm rot="16200000" flipH="1">
            <a:off x="4855768" y="1216408"/>
            <a:ext cx="1861357" cy="2000264"/>
          </a:xfrm>
          <a:prstGeom prst="teardrop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s-ES" b="1" dirty="0" smtClean="0">
              <a:solidFill>
                <a:schemeClr val="tx1"/>
              </a:solidFill>
            </a:endParaRPr>
          </a:p>
          <a:p>
            <a:pPr algn="ctr"/>
            <a:endParaRPr lang="es-ES" b="1" dirty="0" smtClean="0">
              <a:solidFill>
                <a:schemeClr val="tx1"/>
              </a:solidFill>
            </a:endParaRPr>
          </a:p>
          <a:p>
            <a:pPr algn="ctr"/>
            <a:r>
              <a:rPr lang="es-ES" b="1" dirty="0" smtClean="0">
                <a:solidFill>
                  <a:schemeClr val="tx1"/>
                </a:solidFill>
              </a:rPr>
              <a:t>Procedencia documento</a:t>
            </a:r>
          </a:p>
        </p:txBody>
      </p:sp>
      <p:sp>
        <p:nvSpPr>
          <p:cNvPr id="26" name="25 Arco de bloque"/>
          <p:cNvSpPr/>
          <p:nvPr/>
        </p:nvSpPr>
        <p:spPr>
          <a:xfrm rot="10800000">
            <a:off x="2214546" y="2643182"/>
            <a:ext cx="4857784" cy="3429000"/>
          </a:xfrm>
          <a:prstGeom prst="blockArc">
            <a:avLst>
              <a:gd name="adj1" fmla="val 10800000"/>
              <a:gd name="adj2" fmla="val 21572337"/>
              <a:gd name="adj3" fmla="val 4874"/>
            </a:avLst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0" y="2628900"/>
            <a:ext cx="220027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18 Redondear rectángulo de esquina diagonal"/>
          <p:cNvSpPr/>
          <p:nvPr/>
        </p:nvSpPr>
        <p:spPr>
          <a:xfrm rot="537926">
            <a:off x="4172526" y="4521788"/>
            <a:ext cx="4929222" cy="928694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crítico. Todo lo que lees puede no ser verdad.</a:t>
            </a:r>
            <a:endParaRPr lang="es-E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70" decel="100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770" decel="100000"/>
                                        <p:tgtEl>
                                          <p:spTgt spid="92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0"/>
                            </p:stCondLst>
                            <p:childTnLst>
                              <p:par>
                                <p:cTn id="38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92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70" decel="100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770" decel="100000"/>
                                        <p:tgtEl>
                                          <p:spTgt spid="922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3" dur="77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6" grpId="0"/>
      <p:bldP spid="9227" grpId="0"/>
      <p:bldP spid="9228" grpId="0"/>
      <p:bldP spid="20" grpId="0" animBg="1"/>
      <p:bldP spid="21" grpId="0" animBg="1"/>
      <p:bldP spid="22" grpId="0" animBg="1"/>
      <p:bldP spid="23" grpId="0" animBg="1"/>
      <p:bldP spid="26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:\Users\miguel\AppData\Local\Microsoft\Windows\Temporary Internet Files\Low\Content.IE5\0KN0LMDU\meezAnimatedBodyshot300x400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0" y="3214686"/>
            <a:ext cx="2857500" cy="3810000"/>
          </a:xfrm>
          <a:prstGeom prst="rect">
            <a:avLst/>
          </a:prstGeom>
          <a:noFill/>
        </p:spPr>
      </p:pic>
      <p:grpSp>
        <p:nvGrpSpPr>
          <p:cNvPr id="2" name="1 Grupo"/>
          <p:cNvGrpSpPr/>
          <p:nvPr/>
        </p:nvGrpSpPr>
        <p:grpSpPr>
          <a:xfrm>
            <a:off x="285720" y="0"/>
            <a:ext cx="1143008" cy="2214554"/>
            <a:chOff x="285720" y="0"/>
            <a:chExt cx="2695586" cy="5543550"/>
          </a:xfrm>
          <a:solidFill>
            <a:schemeClr val="accent6">
              <a:lumMod val="75000"/>
            </a:schemeClr>
          </a:solidFill>
          <a:effectLst/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28662" y="0"/>
              <a:ext cx="928694" cy="554355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85720" y="642918"/>
              <a:ext cx="638175" cy="376237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57356" y="500042"/>
              <a:ext cx="1123950" cy="303847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6" name="15 CuadroTexto"/>
          <p:cNvSpPr txBox="1"/>
          <p:nvPr/>
        </p:nvSpPr>
        <p:spPr>
          <a:xfrm>
            <a:off x="1357290" y="285728"/>
            <a:ext cx="53329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latin typeface="Arial Rounded MT Bold" pitchFamily="34" charset="0"/>
              </a:rPr>
              <a:t>¿ Cómo protegerse ?</a:t>
            </a:r>
            <a:endParaRPr lang="es-ES" sz="4000" b="1" dirty="0">
              <a:latin typeface="Arial Rounded MT Bold" pitchFamily="34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14282" y="2285992"/>
            <a:ext cx="5629275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20 CuadroTexto"/>
          <p:cNvSpPr txBox="1"/>
          <p:nvPr/>
        </p:nvSpPr>
        <p:spPr>
          <a:xfrm rot="21124504">
            <a:off x="3106625" y="3963652"/>
            <a:ext cx="4704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oper Std Black" pitchFamily="18" charset="0"/>
              </a:rPr>
              <a:t>Creando contraseñas  seguras.</a:t>
            </a:r>
            <a:endParaRPr lang="es-ES" sz="2400" dirty="0">
              <a:solidFill>
                <a:schemeClr val="accent5">
                  <a:lumMod val="60000"/>
                  <a:lumOff val="40000"/>
                </a:schemeClr>
              </a:solidFill>
              <a:latin typeface="Cooper Std Black" pitchFamily="18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214678" y="3071810"/>
            <a:ext cx="4704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C000"/>
                </a:solidFill>
                <a:latin typeface="Arial Black" pitchFamily="34" charset="0"/>
              </a:rPr>
              <a:t>Pensando antes de publicar.</a:t>
            </a:r>
            <a:endParaRPr lang="es-ES" sz="24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 rot="20824952">
            <a:off x="3206754" y="1906922"/>
            <a:ext cx="4704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4">
                    <a:lumMod val="75000"/>
                  </a:schemeClr>
                </a:solidFill>
                <a:latin typeface="Forte" pitchFamily="66" charset="0"/>
              </a:rPr>
              <a:t>Conocer lo que pasa con tus datos  en cada sitio.</a:t>
            </a:r>
            <a:endParaRPr lang="es-ES" sz="2400" dirty="0">
              <a:solidFill>
                <a:schemeClr val="accent4">
                  <a:lumMod val="75000"/>
                </a:schemeClr>
              </a:solidFill>
              <a:latin typeface="Forte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:\Users\miguel\AppData\Local\Microsoft\Windows\Temporary Internet Files\Low\Content.IE5\0KN0LMDU\meezAnimatedBodyshot300x400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0" y="3214686"/>
            <a:ext cx="2857500" cy="3810000"/>
          </a:xfrm>
          <a:prstGeom prst="rect">
            <a:avLst/>
          </a:prstGeom>
          <a:noFill/>
        </p:spPr>
      </p:pic>
      <p:grpSp>
        <p:nvGrpSpPr>
          <p:cNvPr id="2" name="1 Grupo"/>
          <p:cNvGrpSpPr/>
          <p:nvPr/>
        </p:nvGrpSpPr>
        <p:grpSpPr>
          <a:xfrm>
            <a:off x="285720" y="0"/>
            <a:ext cx="1143008" cy="2214554"/>
            <a:chOff x="285720" y="0"/>
            <a:chExt cx="2695586" cy="5543550"/>
          </a:xfrm>
          <a:solidFill>
            <a:schemeClr val="accent6">
              <a:lumMod val="75000"/>
            </a:schemeClr>
          </a:solidFill>
          <a:effectLst/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28662" y="0"/>
              <a:ext cx="928694" cy="554355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85720" y="642918"/>
              <a:ext cx="638175" cy="376237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57356" y="500042"/>
              <a:ext cx="1123950" cy="303847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6" name="15 CuadroTexto"/>
          <p:cNvSpPr txBox="1"/>
          <p:nvPr/>
        </p:nvSpPr>
        <p:spPr>
          <a:xfrm>
            <a:off x="1357290" y="285728"/>
            <a:ext cx="66429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latin typeface="Arial Rounded MT Bold" pitchFamily="34" charset="0"/>
              </a:rPr>
              <a:t>¿ …contraseñas seguras?</a:t>
            </a:r>
            <a:endParaRPr lang="es-ES" sz="4000" b="1" dirty="0">
              <a:latin typeface="Arial Rounded MT Bold" pitchFamily="34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14282" y="2285992"/>
            <a:ext cx="5629275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 descr="[tiempodescifrar.png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488" y="1500174"/>
            <a:ext cx="4381500" cy="3524250"/>
          </a:xfrm>
          <a:prstGeom prst="rect">
            <a:avLst/>
          </a:prstGeom>
          <a:noFill/>
        </p:spPr>
      </p:pic>
      <p:sp>
        <p:nvSpPr>
          <p:cNvPr id="18" name="17 CuadroTexto"/>
          <p:cNvSpPr txBox="1"/>
          <p:nvPr/>
        </p:nvSpPr>
        <p:spPr>
          <a:xfrm>
            <a:off x="2857488" y="857232"/>
            <a:ext cx="4286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C00000"/>
                </a:solidFill>
              </a:rPr>
              <a:t>Lo que tarda  descifrarse una clave según el número de caracteres</a:t>
            </a:r>
            <a:endParaRPr lang="es-ES" b="1" dirty="0">
              <a:solidFill>
                <a:srgbClr val="C0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 rot="20735218">
            <a:off x="2654738" y="4935253"/>
            <a:ext cx="421847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Sólo usted será responsable de mantener la confidencialidad y la seguridad de su clave y por el presente se compromete a no divulgar su clave a ningún tercero 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85720" y="0"/>
            <a:ext cx="1143008" cy="2214554"/>
            <a:chOff x="285720" y="0"/>
            <a:chExt cx="2695586" cy="5543550"/>
          </a:xfrm>
          <a:solidFill>
            <a:schemeClr val="accent6">
              <a:lumMod val="75000"/>
            </a:schemeClr>
          </a:solidFill>
          <a:effectLst/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28662" y="0"/>
              <a:ext cx="928694" cy="554355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85720" y="642918"/>
              <a:ext cx="638175" cy="376237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57356" y="500042"/>
              <a:ext cx="1123950" cy="303847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5" name="14 CuadroTexto"/>
          <p:cNvSpPr txBox="1"/>
          <p:nvPr/>
        </p:nvSpPr>
        <p:spPr>
          <a:xfrm rot="1507617">
            <a:off x="2166368" y="344154"/>
            <a:ext cx="165462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0" dirty="0" smtClean="0">
                <a:solidFill>
                  <a:srgbClr val="92D050"/>
                </a:solidFill>
                <a:latin typeface="Arial Rounded MT Bold" pitchFamily="34" charset="0"/>
              </a:rPr>
              <a:t>?</a:t>
            </a:r>
            <a:endParaRPr lang="es-ES" sz="20000" dirty="0">
              <a:solidFill>
                <a:srgbClr val="92D050"/>
              </a:solidFill>
              <a:latin typeface="Arial Rounded MT Bold" pitchFamily="34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 rot="231011">
            <a:off x="2832191" y="1336327"/>
            <a:ext cx="5811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¿Alguien os ha contado algo </a:t>
            </a:r>
            <a:br>
              <a:rPr lang="es-ES" sz="3200" dirty="0" smtClean="0"/>
            </a:br>
            <a:r>
              <a:rPr lang="es-ES" sz="3200" dirty="0" smtClean="0"/>
              <a:t>sobre lo que es seguro o no en las redes?</a:t>
            </a:r>
            <a:endParaRPr lang="es-ES" sz="3200" dirty="0"/>
          </a:p>
        </p:txBody>
      </p:sp>
      <p:sp>
        <p:nvSpPr>
          <p:cNvPr id="17" name="16 CuadroTexto"/>
          <p:cNvSpPr txBox="1"/>
          <p:nvPr/>
        </p:nvSpPr>
        <p:spPr>
          <a:xfrm rot="20420824">
            <a:off x="3413819" y="2614776"/>
            <a:ext cx="165462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0" dirty="0" smtClean="0">
                <a:solidFill>
                  <a:srgbClr val="FFC000"/>
                </a:solidFill>
                <a:latin typeface="Arial Rounded MT Bold" pitchFamily="34" charset="0"/>
              </a:rPr>
              <a:t>?</a:t>
            </a:r>
            <a:endParaRPr lang="es-ES" sz="20000" dirty="0">
              <a:solidFill>
                <a:srgbClr val="FFC000"/>
              </a:solidFill>
              <a:latin typeface="Arial Rounded MT Bold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 rot="20853647">
            <a:off x="3048330" y="3363997"/>
            <a:ext cx="5797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¿Usáis alguna regla de seguridad?</a:t>
            </a:r>
            <a:endParaRPr lang="es-ES" sz="3200" dirty="0"/>
          </a:p>
        </p:txBody>
      </p:sp>
      <p:sp>
        <p:nvSpPr>
          <p:cNvPr id="19" name="18 CuadroTexto"/>
          <p:cNvSpPr txBox="1"/>
          <p:nvPr/>
        </p:nvSpPr>
        <p:spPr>
          <a:xfrm rot="21060643">
            <a:off x="880412" y="3578102"/>
            <a:ext cx="165462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0" dirty="0" smtClean="0">
                <a:solidFill>
                  <a:srgbClr val="C00000"/>
                </a:solidFill>
                <a:latin typeface="Arial Rounded MT Bold" pitchFamily="34" charset="0"/>
              </a:rPr>
              <a:t>?</a:t>
            </a:r>
            <a:endParaRPr lang="es-ES" sz="20000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 rot="177451">
            <a:off x="1524164" y="5075334"/>
            <a:ext cx="56924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¿Habéis pensado </a:t>
            </a:r>
            <a:r>
              <a:rPr lang="es-ES" sz="3200" dirty="0" smtClean="0"/>
              <a:t>en la</a:t>
            </a:r>
            <a:r>
              <a:rPr lang="es-ES" sz="3200" dirty="0" smtClean="0"/>
              <a:t> huella que </a:t>
            </a:r>
            <a:r>
              <a:rPr lang="es-ES" sz="3200" dirty="0" smtClean="0"/>
              <a:t>dejáis cuando navegáis?</a:t>
            </a:r>
            <a:endParaRPr lang="es-E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1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85720" y="0"/>
            <a:ext cx="1143008" cy="2214554"/>
            <a:chOff x="285720" y="0"/>
            <a:chExt cx="2695586" cy="5543550"/>
          </a:xfrm>
          <a:solidFill>
            <a:schemeClr val="accent6">
              <a:lumMod val="75000"/>
            </a:schemeClr>
          </a:solidFill>
          <a:effectLst/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28662" y="0"/>
              <a:ext cx="928694" cy="554355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85720" y="642918"/>
              <a:ext cx="638175" cy="376237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7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57356" y="500042"/>
              <a:ext cx="1123950" cy="303847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6" name="15 CuadroTexto"/>
          <p:cNvSpPr txBox="1"/>
          <p:nvPr/>
        </p:nvSpPr>
        <p:spPr>
          <a:xfrm>
            <a:off x="1357290" y="285728"/>
            <a:ext cx="66429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latin typeface="Arial Rounded MT Bold" pitchFamily="34" charset="0"/>
              </a:rPr>
              <a:t>¿ …contraseñas seguras?</a:t>
            </a:r>
            <a:endParaRPr lang="es-ES" sz="4000" b="1" dirty="0">
              <a:latin typeface="Arial Rounded MT Bold" pitchFamily="34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14282" y="2285992"/>
            <a:ext cx="5629275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Entrada manual"/>
          <p:cNvSpPr/>
          <p:nvPr/>
        </p:nvSpPr>
        <p:spPr>
          <a:xfrm>
            <a:off x="2285984" y="4357694"/>
            <a:ext cx="4429156" cy="1071570"/>
          </a:xfrm>
          <a:prstGeom prst="flowChartManualInpu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Utiliza contraseñas fuertes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12" name="Picture 4" descr="C:\Users\miguel\AppData\Local\Microsoft\Windows\Temporary Internet Files\Low\Content.IE5\0KN0LMDU\meezAnimatedBodyshot300x400[1]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86500" y="3214686"/>
            <a:ext cx="2857500" cy="3810000"/>
          </a:xfrm>
          <a:prstGeom prst="rect">
            <a:avLst/>
          </a:prstGeom>
          <a:noFill/>
        </p:spPr>
      </p:pic>
      <p:sp>
        <p:nvSpPr>
          <p:cNvPr id="13" name="12 CuadroTexto"/>
          <p:cNvSpPr txBox="1"/>
          <p:nvPr/>
        </p:nvSpPr>
        <p:spPr>
          <a:xfrm>
            <a:off x="2928926" y="5857892"/>
            <a:ext cx="364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hlinkClick r:id="rId10"/>
              </a:rPr>
              <a:t>Como crear una contraseña segura</a:t>
            </a:r>
            <a:endParaRPr lang="es-ES" dirty="0"/>
          </a:p>
        </p:txBody>
      </p:sp>
    </p:spTree>
    <p:controls>
      <p:control spid="104450" name="ShockwaveFlash1" r:id="rId2" imgW="1828571" imgH="1828571"/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miguel\AppData\Local\Microsoft\Windows\Temporary Internet Files\Low\Content.IE5\0KN0LMDU\meezAnimatedBodyshot300x400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0" y="3214686"/>
            <a:ext cx="2857500" cy="3810000"/>
          </a:xfrm>
          <a:prstGeom prst="rect">
            <a:avLst/>
          </a:prstGeom>
          <a:noFill/>
        </p:spPr>
      </p:pic>
      <p:grpSp>
        <p:nvGrpSpPr>
          <p:cNvPr id="2" name="1 Grupo"/>
          <p:cNvGrpSpPr/>
          <p:nvPr/>
        </p:nvGrpSpPr>
        <p:grpSpPr>
          <a:xfrm>
            <a:off x="285720" y="0"/>
            <a:ext cx="1143008" cy="2214554"/>
            <a:chOff x="285720" y="0"/>
            <a:chExt cx="2695586" cy="5543550"/>
          </a:xfrm>
          <a:solidFill>
            <a:schemeClr val="accent6">
              <a:lumMod val="75000"/>
            </a:schemeClr>
          </a:solidFill>
          <a:effectLst/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28662" y="0"/>
              <a:ext cx="928694" cy="554355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85720" y="642918"/>
              <a:ext cx="638175" cy="376237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57356" y="500042"/>
              <a:ext cx="1123950" cy="303847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6" name="15 CuadroTexto"/>
          <p:cNvSpPr txBox="1"/>
          <p:nvPr/>
        </p:nvSpPr>
        <p:spPr>
          <a:xfrm>
            <a:off x="1357290" y="285728"/>
            <a:ext cx="66429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latin typeface="Arial Rounded MT Bold" pitchFamily="34" charset="0"/>
              </a:rPr>
              <a:t>¿ …contraseñas seguras?</a:t>
            </a:r>
            <a:endParaRPr lang="es-ES" sz="4000" b="1" dirty="0">
              <a:latin typeface="Arial Rounded MT Bold" pitchFamily="34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14282" y="2357430"/>
            <a:ext cx="5629275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Entrada manual"/>
          <p:cNvSpPr/>
          <p:nvPr/>
        </p:nvSpPr>
        <p:spPr>
          <a:xfrm>
            <a:off x="2357422" y="1643050"/>
            <a:ext cx="4429156" cy="1071570"/>
          </a:xfrm>
          <a:prstGeom prst="flowChartManualInpu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chemeClr val="tx1"/>
                </a:solidFill>
              </a:rPr>
              <a:t>Utiliza contraseñas fuertes</a:t>
            </a:r>
            <a:endParaRPr lang="es-ES" sz="2400" dirty="0">
              <a:solidFill>
                <a:schemeClr val="tx1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286116" y="3286124"/>
            <a:ext cx="3786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C00000"/>
                </a:solidFill>
                <a:latin typeface="Cooper Std Black" pitchFamily="18" charset="0"/>
              </a:rPr>
              <a:t>Vamos a comprobar lo fuerte que es nuestra contraseña visitando la página</a:t>
            </a:r>
          </a:p>
          <a:p>
            <a:pPr algn="ctr"/>
            <a:endParaRPr lang="es-ES" b="1" dirty="0" smtClean="0">
              <a:solidFill>
                <a:srgbClr val="C00000"/>
              </a:solidFill>
              <a:latin typeface="Cooper Std Black" pitchFamily="18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 rot="1105254">
            <a:off x="3953158" y="4634037"/>
            <a:ext cx="2286016" cy="52322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latin typeface="Arial Rounded MT Bold" pitchFamily="34" charset="0"/>
              </a:rPr>
              <a:t>Visita  al comprobador de </a:t>
            </a:r>
            <a:r>
              <a:rPr lang="es-ES" sz="1400" dirty="0" smtClean="0">
                <a:latin typeface="Arial Rounded MT Bold" pitchFamily="34" charset="0"/>
                <a:hlinkClick r:id="rId8"/>
              </a:rPr>
              <a:t>claves</a:t>
            </a:r>
            <a:r>
              <a:rPr lang="es-ES" sz="1400" dirty="0" smtClean="0">
                <a:latin typeface="Arial Rounded MT Bold" pitchFamily="34" charset="0"/>
              </a:rPr>
              <a:t> </a:t>
            </a:r>
            <a:endParaRPr lang="es-ES" sz="1400" dirty="0">
              <a:latin typeface="Arial Rounded MT Bold" pitchFamily="34" charset="0"/>
            </a:endParaRPr>
          </a:p>
        </p:txBody>
      </p:sp>
      <p:pic>
        <p:nvPicPr>
          <p:cNvPr id="163843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6248" y="5143512"/>
            <a:ext cx="1057275" cy="1000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3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miguel\AppData\Local\Microsoft\Windows\Temporary Internet Files\Low\Content.IE5\0KN0LMDU\meezAnimatedBodyshot300x400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00" y="3214686"/>
            <a:ext cx="2857500" cy="3810000"/>
          </a:xfrm>
          <a:prstGeom prst="rect">
            <a:avLst/>
          </a:prstGeom>
          <a:noFill/>
        </p:spPr>
      </p:pic>
      <p:grpSp>
        <p:nvGrpSpPr>
          <p:cNvPr id="2" name="1 Grupo"/>
          <p:cNvGrpSpPr/>
          <p:nvPr/>
        </p:nvGrpSpPr>
        <p:grpSpPr>
          <a:xfrm>
            <a:off x="285720" y="0"/>
            <a:ext cx="1143008" cy="2214554"/>
            <a:chOff x="285720" y="0"/>
            <a:chExt cx="2695586" cy="5543550"/>
          </a:xfrm>
          <a:solidFill>
            <a:schemeClr val="accent6">
              <a:lumMod val="75000"/>
            </a:schemeClr>
          </a:solidFill>
          <a:effectLst/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28662" y="0"/>
              <a:ext cx="928694" cy="554355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7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85720" y="642918"/>
              <a:ext cx="638175" cy="376237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8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57356" y="500042"/>
              <a:ext cx="1123950" cy="303847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6" name="15 CuadroTexto"/>
          <p:cNvSpPr txBox="1"/>
          <p:nvPr/>
        </p:nvSpPr>
        <p:spPr>
          <a:xfrm>
            <a:off x="1357290" y="285728"/>
            <a:ext cx="76030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latin typeface="Arial Rounded MT Bold" pitchFamily="34" charset="0"/>
              </a:rPr>
              <a:t>¿ …pensar antes de publicar?</a:t>
            </a:r>
            <a:endParaRPr lang="es-ES" sz="4000" b="1" dirty="0">
              <a:latin typeface="Arial Rounded MT Bold" pitchFamily="34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14282" y="2285992"/>
            <a:ext cx="5629275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11 Rectángulo"/>
          <p:cNvSpPr/>
          <p:nvPr/>
        </p:nvSpPr>
        <p:spPr>
          <a:xfrm>
            <a:off x="2643174" y="435769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b="1" dirty="0" smtClean="0">
                <a:hlinkClick r:id="rId10"/>
              </a:rPr>
              <a:t>Cuida lo que publicas sobre ti </a:t>
            </a:r>
            <a:endParaRPr lang="es-ES" b="1" dirty="0"/>
          </a:p>
        </p:txBody>
      </p:sp>
    </p:spTree>
    <p:controls>
      <p:control spid="161795" name="ShockwaveFlash1" r:id="rId2" imgW="1828571" imgH="1828571"/>
    </p:controls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miguel\AppData\Local\Microsoft\Windows\Temporary Internet Files\Low\Content.IE5\0KN0LMDU\meezAnimatedBodyshot300x400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00" y="3214686"/>
            <a:ext cx="2857500" cy="3810000"/>
          </a:xfrm>
          <a:prstGeom prst="rect">
            <a:avLst/>
          </a:prstGeom>
          <a:noFill/>
        </p:spPr>
      </p:pic>
      <p:grpSp>
        <p:nvGrpSpPr>
          <p:cNvPr id="2" name="1 Grupo"/>
          <p:cNvGrpSpPr/>
          <p:nvPr/>
        </p:nvGrpSpPr>
        <p:grpSpPr>
          <a:xfrm>
            <a:off x="285720" y="0"/>
            <a:ext cx="1143008" cy="2214554"/>
            <a:chOff x="285720" y="0"/>
            <a:chExt cx="2695586" cy="5543550"/>
          </a:xfrm>
          <a:solidFill>
            <a:schemeClr val="accent6">
              <a:lumMod val="75000"/>
            </a:schemeClr>
          </a:solidFill>
          <a:effectLst/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28662" y="0"/>
              <a:ext cx="928694" cy="554355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7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85720" y="642918"/>
              <a:ext cx="638175" cy="376237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8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57356" y="500042"/>
              <a:ext cx="1123950" cy="303847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6" name="15 CuadroTexto"/>
          <p:cNvSpPr txBox="1"/>
          <p:nvPr/>
        </p:nvSpPr>
        <p:spPr>
          <a:xfrm>
            <a:off x="1357290" y="285728"/>
            <a:ext cx="76030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latin typeface="Arial Rounded MT Bold" pitchFamily="34" charset="0"/>
              </a:rPr>
              <a:t>¿ …pensar antes de publicar?</a:t>
            </a:r>
            <a:endParaRPr lang="es-ES" sz="4000" b="1" dirty="0">
              <a:latin typeface="Arial Rounded MT Bold" pitchFamily="34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14282" y="2285992"/>
            <a:ext cx="5629275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14 CuadroTexto"/>
          <p:cNvSpPr txBox="1"/>
          <p:nvPr/>
        </p:nvSpPr>
        <p:spPr>
          <a:xfrm>
            <a:off x="2643174" y="4500570"/>
            <a:ext cx="428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hlinkClick r:id="rId10"/>
              </a:rPr>
              <a:t>Cuida lo que publicas sobre los demás</a:t>
            </a:r>
            <a:endParaRPr lang="es-ES" b="1" dirty="0"/>
          </a:p>
        </p:txBody>
      </p:sp>
    </p:spTree>
    <p:controls>
      <p:control spid="152583" name="ShockwaveFlash1" r:id="rId2" imgW="1828571" imgH="1828571"/>
    </p:controls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miguel\AppData\Local\Microsoft\Windows\Temporary Internet Files\Low\Content.IE5\0KN0LMDU\meezAnimatedBodyshot300x400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0" y="3214686"/>
            <a:ext cx="2857500" cy="3810000"/>
          </a:xfrm>
          <a:prstGeom prst="rect">
            <a:avLst/>
          </a:prstGeom>
          <a:noFill/>
        </p:spPr>
      </p:pic>
      <p:grpSp>
        <p:nvGrpSpPr>
          <p:cNvPr id="2" name="1 Grupo"/>
          <p:cNvGrpSpPr/>
          <p:nvPr/>
        </p:nvGrpSpPr>
        <p:grpSpPr>
          <a:xfrm>
            <a:off x="285720" y="0"/>
            <a:ext cx="1143008" cy="2214554"/>
            <a:chOff x="285720" y="0"/>
            <a:chExt cx="2695586" cy="5543550"/>
          </a:xfrm>
          <a:solidFill>
            <a:schemeClr val="accent6">
              <a:lumMod val="75000"/>
            </a:schemeClr>
          </a:solidFill>
          <a:effectLst/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28662" y="0"/>
              <a:ext cx="928694" cy="554355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85720" y="642918"/>
              <a:ext cx="638175" cy="376237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57356" y="500042"/>
              <a:ext cx="1123950" cy="303847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6" name="15 CuadroTexto"/>
          <p:cNvSpPr txBox="1"/>
          <p:nvPr/>
        </p:nvSpPr>
        <p:spPr>
          <a:xfrm>
            <a:off x="1357290" y="285728"/>
            <a:ext cx="76030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latin typeface="Arial Rounded MT Bold" pitchFamily="34" charset="0"/>
              </a:rPr>
              <a:t>¿ …pensar antes de publicar?</a:t>
            </a:r>
            <a:endParaRPr lang="es-ES" sz="4000" b="1" dirty="0">
              <a:latin typeface="Arial Rounded MT Bold" pitchFamily="34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14282" y="2285992"/>
            <a:ext cx="5629275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19 Entrada manual"/>
          <p:cNvSpPr/>
          <p:nvPr/>
        </p:nvSpPr>
        <p:spPr>
          <a:xfrm rot="20984558">
            <a:off x="2846063" y="4529167"/>
            <a:ext cx="4429156" cy="1071570"/>
          </a:xfrm>
          <a:prstGeom prst="flowChartManualInput">
            <a:avLst/>
          </a:prstGeom>
          <a:solidFill>
            <a:schemeClr val="accent5">
              <a:lumMod val="20000"/>
              <a:lumOff val="80000"/>
              <a:alpha val="68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Enviar imágenes desagradables a otras personas podría constituir un delito en ciertas situaciones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2" name="21 Entrada manual"/>
          <p:cNvSpPr/>
          <p:nvPr/>
        </p:nvSpPr>
        <p:spPr>
          <a:xfrm rot="773876">
            <a:off x="2706894" y="3052553"/>
            <a:ext cx="4429156" cy="1071570"/>
          </a:xfrm>
          <a:prstGeom prst="flowChartManualInput">
            <a:avLst/>
          </a:prstGeom>
          <a:solidFill>
            <a:srgbClr val="FFFF00">
              <a:alpha val="68000"/>
            </a:srgb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Tú usuario y contraseña son tuyas y son secretas.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3" name="22 Llamada rectangular redondeada"/>
          <p:cNvSpPr/>
          <p:nvPr/>
        </p:nvSpPr>
        <p:spPr>
          <a:xfrm rot="670092">
            <a:off x="5226016" y="2221487"/>
            <a:ext cx="3857652" cy="1000132"/>
          </a:xfrm>
          <a:prstGeom prst="wedgeRoundRectCallout">
            <a:avLst>
              <a:gd name="adj1" fmla="val -29284"/>
              <a:gd name="adj2" fmla="val 85231"/>
              <a:gd name="adj3" fmla="val 16667"/>
            </a:avLst>
          </a:prstGeom>
          <a:solidFill>
            <a:schemeClr val="bg1"/>
          </a:solidFill>
          <a:effectLst>
            <a:glow rad="2286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facilites ninguna información de dirección , teléfono , datos personales o familiares.</a:t>
            </a:r>
            <a:endParaRPr lang="es-E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13 Entrada manual"/>
          <p:cNvSpPr/>
          <p:nvPr/>
        </p:nvSpPr>
        <p:spPr>
          <a:xfrm rot="20648634">
            <a:off x="1990920" y="1441917"/>
            <a:ext cx="4429156" cy="1071570"/>
          </a:xfrm>
          <a:prstGeom prst="flowChartManualInput">
            <a:avLst/>
          </a:prstGeom>
          <a:solidFill>
            <a:srgbClr val="FFC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No mandes nunca fotografías que podrían avergonzar o comprometer a otras personas</a:t>
            </a:r>
            <a:endParaRPr lang="es-E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C:\Users\miguel\AppData\Local\Microsoft\Windows\Temporary Internet Files\Low\Content.IE5\0KN0LMDU\meezAnimatedBodyshot300x400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0" y="3214686"/>
            <a:ext cx="2857500" cy="3810000"/>
          </a:xfrm>
          <a:prstGeom prst="rect">
            <a:avLst/>
          </a:prstGeom>
          <a:noFill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2428868"/>
            <a:ext cx="5629275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1 Grupo"/>
          <p:cNvGrpSpPr/>
          <p:nvPr/>
        </p:nvGrpSpPr>
        <p:grpSpPr>
          <a:xfrm>
            <a:off x="285720" y="0"/>
            <a:ext cx="1143008" cy="2214554"/>
            <a:chOff x="285720" y="0"/>
            <a:chExt cx="2695586" cy="5543550"/>
          </a:xfrm>
          <a:solidFill>
            <a:schemeClr val="accent6">
              <a:lumMod val="75000"/>
            </a:schemeClr>
          </a:solidFill>
          <a:effectLst/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28662" y="0"/>
              <a:ext cx="928694" cy="554355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85720" y="642918"/>
              <a:ext cx="638175" cy="376237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7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57356" y="500042"/>
              <a:ext cx="1123950" cy="303847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0" name="9 Rectángulo redondeado"/>
          <p:cNvSpPr/>
          <p:nvPr/>
        </p:nvSpPr>
        <p:spPr>
          <a:xfrm rot="20601568">
            <a:off x="1988783" y="1628956"/>
            <a:ext cx="3966118" cy="500066"/>
          </a:xfrm>
          <a:prstGeom prst="roundRect">
            <a:avLst/>
          </a:prstGeom>
          <a:effectLst>
            <a:glow rad="63500">
              <a:schemeClr val="accent1">
                <a:tint val="30000"/>
                <a:shade val="95000"/>
                <a:satMod val="300000"/>
                <a:alpha val="5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atin typeface="Adobe Gothic Std B" pitchFamily="34" charset="-128"/>
                <a:ea typeface="Adobe Gothic Std B" pitchFamily="34" charset="-128"/>
              </a:rPr>
              <a:t>Nunca des información sobre ti</a:t>
            </a:r>
            <a:endParaRPr lang="es-ES" sz="2000" dirty="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2" name="11 Rectángulo redondeado"/>
          <p:cNvSpPr/>
          <p:nvPr/>
        </p:nvSpPr>
        <p:spPr>
          <a:xfrm rot="19971808">
            <a:off x="2225228" y="2287053"/>
            <a:ext cx="5510944" cy="7503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glow rad="63500">
              <a:schemeClr val="accent1">
                <a:tint val="30000"/>
                <a:shade val="95000"/>
                <a:satMod val="300000"/>
                <a:alpha val="5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atin typeface="Cooper Std Black" pitchFamily="18" charset="0"/>
              </a:rPr>
              <a:t>Pensar que a veces las cosas o las personas no son lo que nos parecen</a:t>
            </a:r>
            <a:endParaRPr lang="es-ES" sz="2000" dirty="0">
              <a:latin typeface="Cooper Std Black" pitchFamily="18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 rot="20681140">
            <a:off x="2075127" y="5143273"/>
            <a:ext cx="5510944" cy="767095"/>
          </a:xfrm>
          <a:prstGeom prst="roundRect">
            <a:avLst/>
          </a:prstGeom>
          <a:solidFill>
            <a:schemeClr val="bg2">
              <a:lumMod val="90000"/>
            </a:schemeClr>
          </a:solidFill>
          <a:effectLst>
            <a:glow rad="63500">
              <a:schemeClr val="accent1">
                <a:tint val="30000"/>
                <a:shade val="95000"/>
                <a:satMod val="300000"/>
                <a:alpha val="5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itchFamily="34" charset="0"/>
              </a:rPr>
              <a:t>Si te encuentras ante una situación problemática cuéntalo a un adulto de confianza</a:t>
            </a:r>
            <a:endParaRPr lang="es-ES" sz="2000" dirty="0">
              <a:solidFill>
                <a:schemeClr val="tx1">
                  <a:lumMod val="95000"/>
                  <a:lumOff val="5000"/>
                </a:schemeClr>
              </a:solidFill>
              <a:latin typeface="Berlin Sans FB Demi" pitchFamily="34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 rot="1053648">
            <a:off x="1969469" y="3570894"/>
            <a:ext cx="5510944" cy="50006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glow rad="63500">
              <a:schemeClr val="accent1">
                <a:tint val="30000"/>
                <a:shade val="95000"/>
                <a:satMod val="300000"/>
                <a:alpha val="5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Respeta a los demás en línea.</a:t>
            </a:r>
            <a:endParaRPr lang="es-ES" sz="2400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357290" y="285728"/>
            <a:ext cx="62713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latin typeface="Arial Rounded MT Bold" pitchFamily="34" charset="0"/>
              </a:rPr>
              <a:t>¿ En las redes sociales ?</a:t>
            </a:r>
            <a:endParaRPr lang="es-ES" sz="4000" b="1" dirty="0"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C:\Users\miguel\AppData\Local\Microsoft\Windows\Temporary Internet Files\Low\Content.IE5\0KN0LMDU\meezAnimatedBodyshot300x400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0" y="3214686"/>
            <a:ext cx="2857500" cy="3810000"/>
          </a:xfrm>
          <a:prstGeom prst="rect">
            <a:avLst/>
          </a:prstGeom>
          <a:noFill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2428868"/>
            <a:ext cx="5629275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1 Grupo"/>
          <p:cNvGrpSpPr/>
          <p:nvPr/>
        </p:nvGrpSpPr>
        <p:grpSpPr>
          <a:xfrm>
            <a:off x="285720" y="0"/>
            <a:ext cx="1143008" cy="2214554"/>
            <a:chOff x="285720" y="0"/>
            <a:chExt cx="2695586" cy="5543550"/>
          </a:xfrm>
          <a:solidFill>
            <a:schemeClr val="accent6">
              <a:lumMod val="75000"/>
            </a:schemeClr>
          </a:solidFill>
          <a:effectLst/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28662" y="0"/>
              <a:ext cx="928694" cy="554355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85720" y="642918"/>
              <a:ext cx="638175" cy="376237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7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57356" y="500042"/>
              <a:ext cx="1123950" cy="303847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5" name="14 CuadroTexto"/>
          <p:cNvSpPr txBox="1"/>
          <p:nvPr/>
        </p:nvSpPr>
        <p:spPr>
          <a:xfrm>
            <a:off x="1357290" y="285728"/>
            <a:ext cx="62713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latin typeface="Arial Rounded MT Bold" pitchFamily="34" charset="0"/>
              </a:rPr>
              <a:t>¿ En las redes sociales ?</a:t>
            </a:r>
            <a:endParaRPr lang="es-ES" sz="4000" b="1" dirty="0">
              <a:latin typeface="Arial Rounded MT Bold" pitchFamily="34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 rot="329301">
            <a:off x="2263403" y="5073439"/>
            <a:ext cx="5013754" cy="126193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glow rad="63500">
              <a:schemeClr val="accent1">
                <a:tint val="30000"/>
                <a:shade val="95000"/>
                <a:satMod val="300000"/>
                <a:alpha val="5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solidFill>
                  <a:schemeClr val="tx1"/>
                </a:solidFill>
                <a:latin typeface="Cooper Std Black" pitchFamily="18" charset="0"/>
              </a:rPr>
              <a:t>Si deseas registrarte acude  a tus padres. Recuerda que existen leyes y normas legales.</a:t>
            </a:r>
            <a:endParaRPr lang="es-ES" sz="2000" dirty="0">
              <a:solidFill>
                <a:schemeClr val="tx1"/>
              </a:solidFill>
              <a:latin typeface="Cooper Std Black" pitchFamily="18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 rot="457234">
            <a:off x="2176300" y="1718877"/>
            <a:ext cx="5510944" cy="867609"/>
          </a:xfrm>
          <a:prstGeom prst="roundRect">
            <a:avLst/>
          </a:prstGeom>
          <a:solidFill>
            <a:srgbClr val="FFC000"/>
          </a:solidFill>
          <a:effectLst>
            <a:glow rad="63500">
              <a:schemeClr val="accent1">
                <a:tint val="30000"/>
                <a:shade val="95000"/>
                <a:satMod val="300000"/>
                <a:alpha val="5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Largo tiempo de intercomunicación </a:t>
            </a:r>
            <a:endParaRPr lang="es-E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s-E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–line no convierte a la gente en amigos.</a:t>
            </a:r>
            <a:endParaRPr lang="es-E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13 Llamada rectangular redondeada"/>
          <p:cNvSpPr/>
          <p:nvPr/>
        </p:nvSpPr>
        <p:spPr>
          <a:xfrm rot="21017097">
            <a:off x="3199964" y="3032935"/>
            <a:ext cx="3857652" cy="1000132"/>
          </a:xfrm>
          <a:prstGeom prst="wedgeRoundRectCallout">
            <a:avLst>
              <a:gd name="adj1" fmla="val -29284"/>
              <a:gd name="adj2" fmla="val 85231"/>
              <a:gd name="adj3" fmla="val 16667"/>
            </a:avLst>
          </a:prstGeom>
          <a:solidFill>
            <a:schemeClr val="bg1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itchFamily="34" charset="0"/>
              </a:rPr>
              <a:t>No contestes mensajes agresivos, amenazantes  o que te hagan sentir mal</a:t>
            </a:r>
            <a:endParaRPr lang="es-ES" sz="2000" dirty="0">
              <a:solidFill>
                <a:schemeClr val="tx1">
                  <a:lumMod val="95000"/>
                  <a:lumOff val="5000"/>
                </a:schemeClr>
              </a:solidFill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C:\Users\miguel\AppData\Local\Microsoft\Windows\Temporary Internet Files\Low\Content.IE5\0KN0LMDU\meezAnimatedBodyshot300x400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0" y="3214686"/>
            <a:ext cx="2857500" cy="3810000"/>
          </a:xfrm>
          <a:prstGeom prst="rect">
            <a:avLst/>
          </a:prstGeom>
          <a:noFill/>
        </p:spPr>
      </p:pic>
      <p:grpSp>
        <p:nvGrpSpPr>
          <p:cNvPr id="2" name="1 Grupo"/>
          <p:cNvGrpSpPr/>
          <p:nvPr/>
        </p:nvGrpSpPr>
        <p:grpSpPr>
          <a:xfrm>
            <a:off x="285720" y="0"/>
            <a:ext cx="1143008" cy="2214554"/>
            <a:chOff x="285720" y="0"/>
            <a:chExt cx="2695586" cy="5543550"/>
          </a:xfrm>
          <a:solidFill>
            <a:schemeClr val="accent6">
              <a:lumMod val="75000"/>
            </a:schemeClr>
          </a:solidFill>
          <a:effectLst/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28662" y="0"/>
              <a:ext cx="928694" cy="554355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85720" y="642918"/>
              <a:ext cx="638175" cy="376237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57356" y="500042"/>
              <a:ext cx="1123950" cy="303847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2" name="21 CuadroTexto"/>
          <p:cNvSpPr txBox="1"/>
          <p:nvPr/>
        </p:nvSpPr>
        <p:spPr>
          <a:xfrm>
            <a:off x="1142976" y="285728"/>
            <a:ext cx="75439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latin typeface="Arial Rounded MT Bold" pitchFamily="34" charset="0"/>
              </a:rPr>
              <a:t>….comportamiento en la red?</a:t>
            </a:r>
            <a:endParaRPr lang="es-ES" sz="4000" b="1" dirty="0">
              <a:latin typeface="Arial Rounded MT Bold" pitchFamily="34" charset="0"/>
            </a:endParaRPr>
          </a:p>
        </p:txBody>
      </p:sp>
      <p:sp>
        <p:nvSpPr>
          <p:cNvPr id="23" name="22 Rectángulo redondeado"/>
          <p:cNvSpPr/>
          <p:nvPr/>
        </p:nvSpPr>
        <p:spPr>
          <a:xfrm rot="21130192">
            <a:off x="75243" y="1444620"/>
            <a:ext cx="6099317" cy="63864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itchFamily="34" charset="0"/>
              </a:rPr>
              <a:t>Los derechos de autor ¿?</a:t>
            </a:r>
            <a:endParaRPr lang="es-ES" sz="2400" b="1" dirty="0">
              <a:solidFill>
                <a:schemeClr val="tx1">
                  <a:lumMod val="95000"/>
                  <a:lumOff val="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24" name="23 Rectángulo redondeado"/>
          <p:cNvSpPr/>
          <p:nvPr/>
        </p:nvSpPr>
        <p:spPr>
          <a:xfrm>
            <a:off x="285721" y="2285992"/>
            <a:ext cx="6099317" cy="638646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4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itchFamily="34" charset="0"/>
              </a:rPr>
              <a:t>La intimidad tuya y de los otros ¿?</a:t>
            </a:r>
            <a:endParaRPr lang="es-ES" sz="2400" b="1" dirty="0">
              <a:solidFill>
                <a:schemeClr val="tx1">
                  <a:lumMod val="95000"/>
                  <a:lumOff val="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26" name="25 Rectángulo redondeado"/>
          <p:cNvSpPr/>
          <p:nvPr/>
        </p:nvSpPr>
        <p:spPr>
          <a:xfrm rot="20880495">
            <a:off x="356953" y="3269844"/>
            <a:ext cx="6099317" cy="638646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itchFamily="34" charset="0"/>
              </a:rPr>
              <a:t>Y la información es veraz y fiable¿?</a:t>
            </a:r>
            <a:endParaRPr lang="es-ES" sz="2400" b="1" dirty="0">
              <a:solidFill>
                <a:schemeClr val="tx1">
                  <a:lumMod val="95000"/>
                  <a:lumOff val="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27" name="26 Rectángulo redondeado"/>
          <p:cNvSpPr/>
          <p:nvPr/>
        </p:nvSpPr>
        <p:spPr>
          <a:xfrm rot="217650">
            <a:off x="156939" y="4478568"/>
            <a:ext cx="6099317" cy="638646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9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itchFamily="34" charset="0"/>
              </a:rPr>
              <a:t>Difundir mis datos¿?</a:t>
            </a:r>
            <a:endParaRPr lang="es-ES" sz="2400" b="1" dirty="0">
              <a:solidFill>
                <a:schemeClr val="tx1">
                  <a:lumMod val="95000"/>
                  <a:lumOff val="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28" name="27 Rectángulo redondeado"/>
          <p:cNvSpPr/>
          <p:nvPr/>
        </p:nvSpPr>
        <p:spPr>
          <a:xfrm rot="725233">
            <a:off x="-746" y="5060653"/>
            <a:ext cx="6099317" cy="638646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itchFamily="34" charset="0"/>
              </a:rPr>
              <a:t>Seleccionar la información¿?</a:t>
            </a:r>
            <a:endParaRPr lang="es-ES" sz="2400" b="1" dirty="0">
              <a:solidFill>
                <a:schemeClr val="tx1">
                  <a:lumMod val="95000"/>
                  <a:lumOff val="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29" name="28 Rectángulo redondeado"/>
          <p:cNvSpPr/>
          <p:nvPr/>
        </p:nvSpPr>
        <p:spPr>
          <a:xfrm rot="21308800">
            <a:off x="587554" y="5962481"/>
            <a:ext cx="6099317" cy="638646"/>
          </a:xfrm>
          <a:prstGeom prst="roundRect">
            <a:avLst/>
          </a:prstGeom>
          <a:solidFill>
            <a:schemeClr val="accent1">
              <a:lumMod val="40000"/>
              <a:lumOff val="60000"/>
              <a:alpha val="7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itchFamily="34" charset="0"/>
              </a:rPr>
              <a:t>Las leyes protegen a los usuarios¿?</a:t>
            </a:r>
            <a:endParaRPr lang="es-ES" sz="2400" b="1" dirty="0">
              <a:solidFill>
                <a:schemeClr val="tx1">
                  <a:lumMod val="95000"/>
                  <a:lumOff val="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7286644" y="3071810"/>
            <a:ext cx="214314" cy="214314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Elipse"/>
          <p:cNvSpPr/>
          <p:nvPr/>
        </p:nvSpPr>
        <p:spPr>
          <a:xfrm>
            <a:off x="7000892" y="2786058"/>
            <a:ext cx="347666" cy="347666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Elipse"/>
          <p:cNvSpPr/>
          <p:nvPr/>
        </p:nvSpPr>
        <p:spPr>
          <a:xfrm>
            <a:off x="6715140" y="2285992"/>
            <a:ext cx="428628" cy="500066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14" grpId="0" animBg="1"/>
      <p:bldP spid="15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85720" y="0"/>
            <a:ext cx="1143008" cy="2214554"/>
            <a:chOff x="285720" y="0"/>
            <a:chExt cx="2695586" cy="5543550"/>
          </a:xfrm>
          <a:solidFill>
            <a:schemeClr val="accent6">
              <a:lumMod val="75000"/>
            </a:schemeClr>
          </a:solidFill>
          <a:effectLst/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28662" y="0"/>
              <a:ext cx="928694" cy="554355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85720" y="642918"/>
              <a:ext cx="638175" cy="376237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57356" y="500042"/>
              <a:ext cx="1123950" cy="303847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2" name="21 CuadroTexto"/>
          <p:cNvSpPr txBox="1"/>
          <p:nvPr/>
        </p:nvSpPr>
        <p:spPr>
          <a:xfrm>
            <a:off x="1142976" y="2357430"/>
            <a:ext cx="80010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latin typeface="Arial Rounded MT Bold" pitchFamily="34" charset="0"/>
              </a:rPr>
              <a:t>….pero  con Internet  las redes se pueden hacer muchas cosas  creativas e interesantes!!!!</a:t>
            </a:r>
            <a:endParaRPr lang="es-ES" sz="4000" b="1" dirty="0"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C:\Users\miguel\AppData\Local\Microsoft\Windows\Temporary Internet Files\Low\Content.IE5\0KN0LMDU\meezAnimatedBodyshot300x400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0" y="3214686"/>
            <a:ext cx="2857500" cy="3810000"/>
          </a:xfrm>
          <a:prstGeom prst="rect">
            <a:avLst/>
          </a:prstGeom>
          <a:noFill/>
        </p:spPr>
      </p:pic>
      <p:grpSp>
        <p:nvGrpSpPr>
          <p:cNvPr id="2" name="1 Grupo"/>
          <p:cNvGrpSpPr/>
          <p:nvPr/>
        </p:nvGrpSpPr>
        <p:grpSpPr>
          <a:xfrm>
            <a:off x="285720" y="0"/>
            <a:ext cx="1143008" cy="2214554"/>
            <a:chOff x="285720" y="0"/>
            <a:chExt cx="2695586" cy="5543550"/>
          </a:xfrm>
          <a:solidFill>
            <a:schemeClr val="accent6">
              <a:lumMod val="75000"/>
            </a:schemeClr>
          </a:solidFill>
          <a:effectLst/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28662" y="0"/>
              <a:ext cx="928694" cy="554355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85720" y="642918"/>
              <a:ext cx="638175" cy="376237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57356" y="500042"/>
              <a:ext cx="1123950" cy="303847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2" name="21 CuadroTexto"/>
          <p:cNvSpPr txBox="1"/>
          <p:nvPr/>
        </p:nvSpPr>
        <p:spPr>
          <a:xfrm>
            <a:off x="1142976" y="0"/>
            <a:ext cx="800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latin typeface="Arial Rounded MT Bold" pitchFamily="34" charset="0"/>
              </a:rPr>
              <a:t>….creativas e interesantes!!!!</a:t>
            </a:r>
            <a:endParaRPr lang="es-ES" sz="4000" b="1" dirty="0">
              <a:latin typeface="Arial Rounded MT Bold" pitchFamily="34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2428868"/>
            <a:ext cx="5629275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15 CuadroTexto"/>
          <p:cNvSpPr txBox="1"/>
          <p:nvPr/>
        </p:nvSpPr>
        <p:spPr>
          <a:xfrm>
            <a:off x="2786050" y="3571876"/>
            <a:ext cx="41434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00B050"/>
                </a:solidFill>
                <a:latin typeface="Arial Rounded MT Bold" pitchFamily="34" charset="0"/>
              </a:rPr>
              <a:t>¿Podrías  crear un cómic para enseñar  a </a:t>
            </a:r>
            <a:r>
              <a:rPr lang="es-ES" sz="2400" b="1" dirty="0" err="1" smtClean="0">
                <a:solidFill>
                  <a:srgbClr val="00B050"/>
                </a:solidFill>
                <a:latin typeface="Arial Rounded MT Bold" pitchFamily="34" charset="0"/>
              </a:rPr>
              <a:t>chic@s</a:t>
            </a:r>
            <a:r>
              <a:rPr lang="es-ES" sz="2400" b="1" dirty="0" smtClean="0">
                <a:solidFill>
                  <a:srgbClr val="00B050"/>
                </a:solidFill>
                <a:latin typeface="Arial Rounded MT Bold" pitchFamily="34" charset="0"/>
              </a:rPr>
              <a:t> de 8 años  cómo comportarse en la red?</a:t>
            </a:r>
            <a:endParaRPr lang="es-ES" sz="2400" b="1" dirty="0">
              <a:solidFill>
                <a:srgbClr val="00B050"/>
              </a:solidFill>
              <a:latin typeface="Arial Rounded MT Bold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071670" y="1571612"/>
            <a:ext cx="2553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>Puedes utilizar  </a:t>
            </a:r>
            <a:endParaRPr lang="es-ES" sz="2400" dirty="0">
              <a:solidFill>
                <a:schemeClr val="accent6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154626" name="Picture 2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43438" y="1000108"/>
            <a:ext cx="1214446" cy="714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19 CuadroTexto"/>
          <p:cNvSpPr txBox="1"/>
          <p:nvPr/>
        </p:nvSpPr>
        <p:spPr>
          <a:xfrm>
            <a:off x="6098999" y="1214422"/>
            <a:ext cx="1310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 smtClean="0">
                <a:hlinkClick r:id="rId8"/>
              </a:rPr>
              <a:t>Stripgenerator</a:t>
            </a:r>
            <a:r>
              <a:rPr lang="es-ES" sz="1400" dirty="0" smtClean="0">
                <a:hlinkClick r:id="rId8"/>
              </a:rPr>
              <a:t>.</a:t>
            </a:r>
            <a:r>
              <a:rPr lang="es-ES" sz="1400" dirty="0" smtClean="0"/>
              <a:t> </a:t>
            </a:r>
            <a:endParaRPr lang="es-ES" sz="1400" dirty="0"/>
          </a:p>
        </p:txBody>
      </p:sp>
      <p:pic>
        <p:nvPicPr>
          <p:cNvPr id="154628" name="Picture 4" descr="Banniere du generateur GKND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714876" y="1785926"/>
            <a:ext cx="1143009" cy="642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" name="29 Rectángulo">
            <a:hlinkClick r:id="rId10"/>
          </p:cNvPr>
          <p:cNvSpPr/>
          <p:nvPr/>
        </p:nvSpPr>
        <p:spPr>
          <a:xfrm>
            <a:off x="6072198" y="1928802"/>
            <a:ext cx="17561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smtClean="0">
                <a:hlinkClick r:id="rId10"/>
              </a:rPr>
              <a:t>Geektionnerd creator</a:t>
            </a:r>
            <a:endParaRPr lang="es-ES" sz="1400" dirty="0"/>
          </a:p>
        </p:txBody>
      </p:sp>
      <p:pic>
        <p:nvPicPr>
          <p:cNvPr id="154630" name="Picture 6" descr="http://sjb45.edublogs.org/files/2010/07/dvolver.png">
            <a:hlinkClick r:id="rId12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714876" y="2571744"/>
            <a:ext cx="1214446" cy="571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18 CuadroTexto"/>
          <p:cNvSpPr txBox="1"/>
          <p:nvPr/>
        </p:nvSpPr>
        <p:spPr>
          <a:xfrm>
            <a:off x="6143636" y="2714620"/>
            <a:ext cx="743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400" dirty="0" smtClean="0">
                <a:hlinkClick r:id="rId12"/>
              </a:rPr>
              <a:t>Dvolver</a:t>
            </a:r>
            <a:endParaRPr lang="es-E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4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4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20" grpId="0"/>
      <p:bldP spid="30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CuadroTexto"/>
          <p:cNvSpPr txBox="1"/>
          <p:nvPr/>
        </p:nvSpPr>
        <p:spPr>
          <a:xfrm>
            <a:off x="2928926" y="3687901"/>
            <a:ext cx="165462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 Rounded MT Bold" pitchFamily="34" charset="0"/>
              </a:rPr>
              <a:t>?</a:t>
            </a:r>
            <a:endParaRPr lang="es-ES" sz="20000" dirty="0">
              <a:solidFill>
                <a:schemeClr val="accent2">
                  <a:lumMod val="40000"/>
                  <a:lumOff val="60000"/>
                </a:schemeClr>
              </a:solidFill>
              <a:latin typeface="Arial Rounded MT Bold" pitchFamily="34" charset="0"/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285720" y="0"/>
            <a:ext cx="1143008" cy="2214554"/>
            <a:chOff x="285720" y="0"/>
            <a:chExt cx="2695586" cy="5543550"/>
          </a:xfrm>
          <a:solidFill>
            <a:schemeClr val="accent6">
              <a:lumMod val="75000"/>
            </a:schemeClr>
          </a:solidFill>
          <a:effectLst/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28662" y="0"/>
              <a:ext cx="928694" cy="554355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85720" y="642918"/>
              <a:ext cx="638175" cy="376237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57356" y="500042"/>
              <a:ext cx="1123950" cy="303847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7" name="16 Terminador"/>
          <p:cNvSpPr/>
          <p:nvPr/>
        </p:nvSpPr>
        <p:spPr>
          <a:xfrm rot="21141176">
            <a:off x="1259356" y="4962212"/>
            <a:ext cx="4857784" cy="1000132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>
                <a:solidFill>
                  <a:schemeClr val="tx1"/>
                </a:solidFill>
              </a:rPr>
              <a:t>¿Quién gestiona la información?</a:t>
            </a:r>
          </a:p>
          <a:p>
            <a:pPr algn="ctr"/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 rot="1507617">
            <a:off x="3666564" y="201302"/>
            <a:ext cx="165462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0" dirty="0" smtClean="0">
                <a:solidFill>
                  <a:srgbClr val="92D050"/>
                </a:solidFill>
                <a:latin typeface="Arial Rounded MT Bold" pitchFamily="34" charset="0"/>
              </a:rPr>
              <a:t>?</a:t>
            </a:r>
            <a:endParaRPr lang="es-ES" sz="20000" dirty="0">
              <a:solidFill>
                <a:srgbClr val="92D050"/>
              </a:solidFill>
              <a:latin typeface="Arial Rounded MT Bold" pitchFamily="34" charset="0"/>
            </a:endParaRPr>
          </a:p>
        </p:txBody>
      </p:sp>
      <p:sp>
        <p:nvSpPr>
          <p:cNvPr id="14" name="13 Terminador"/>
          <p:cNvSpPr/>
          <p:nvPr/>
        </p:nvSpPr>
        <p:spPr>
          <a:xfrm>
            <a:off x="4286216" y="1000108"/>
            <a:ext cx="4857784" cy="1000132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b="1" dirty="0" smtClean="0">
              <a:solidFill>
                <a:schemeClr val="tx1"/>
              </a:solidFill>
              <a:latin typeface="Arial Black" pitchFamily="34" charset="0"/>
              <a:ea typeface="Adobe Gothic Std B" pitchFamily="34" charset="-128"/>
            </a:endParaRPr>
          </a:p>
          <a:p>
            <a:pPr algn="ctr"/>
            <a:r>
              <a:rPr lang="es-ES" sz="2400" b="1" dirty="0" smtClean="0">
                <a:solidFill>
                  <a:schemeClr val="tx1"/>
                </a:solidFill>
                <a:latin typeface="Arial Black" pitchFamily="34" charset="0"/>
                <a:ea typeface="Adobe Gothic Std B" pitchFamily="34" charset="-128"/>
              </a:rPr>
              <a:t>¿Qué ocurre cuando te fías de todo lo que dice Internet?</a:t>
            </a:r>
          </a:p>
          <a:p>
            <a:pPr algn="ctr"/>
            <a:endParaRPr lang="es-ES" sz="2400" b="1" dirty="0">
              <a:solidFill>
                <a:schemeClr val="tx1"/>
              </a:solidFill>
              <a:latin typeface="Arial Black" pitchFamily="34" charset="0"/>
              <a:ea typeface="Adobe Gothic Std B" pitchFamily="34" charset="-128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023490" y="487030"/>
            <a:ext cx="165462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0" dirty="0" smtClean="0">
                <a:solidFill>
                  <a:srgbClr val="FFFF00"/>
                </a:solidFill>
                <a:latin typeface="Arial Rounded MT Bold" pitchFamily="34" charset="0"/>
              </a:rPr>
              <a:t>?</a:t>
            </a:r>
            <a:endParaRPr lang="es-ES" sz="20000" dirty="0">
              <a:solidFill>
                <a:srgbClr val="FFFF00"/>
              </a:solidFill>
              <a:latin typeface="Arial Rounded MT Bold" pitchFamily="34" charset="0"/>
            </a:endParaRPr>
          </a:p>
        </p:txBody>
      </p:sp>
      <p:sp>
        <p:nvSpPr>
          <p:cNvPr id="15" name="14 Terminador"/>
          <p:cNvSpPr/>
          <p:nvPr/>
        </p:nvSpPr>
        <p:spPr>
          <a:xfrm rot="758375">
            <a:off x="1836479" y="1876663"/>
            <a:ext cx="4857784" cy="1000132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dirty="0" smtClean="0">
              <a:latin typeface="Berlin Sans FB Demi" pitchFamily="34" charset="0"/>
            </a:endParaRPr>
          </a:p>
          <a:p>
            <a:pPr algn="ctr"/>
            <a: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itchFamily="34" charset="0"/>
              </a:rPr>
              <a:t>¿Qué pasa </a:t>
            </a:r>
            <a: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itchFamily="34" charset="0"/>
              </a:rPr>
              <a:t>cuando </a:t>
            </a:r>
            <a: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itchFamily="34" charset="0"/>
              </a:rPr>
              <a:t>se envía una foto?</a:t>
            </a:r>
            <a:r>
              <a:rPr lang="es-ES" sz="2400" dirty="0" smtClean="0">
                <a:latin typeface="Berlin Sans FB Demi" pitchFamily="34" charset="0"/>
              </a:rPr>
              <a:t/>
            </a:r>
            <a:br>
              <a:rPr lang="es-ES" sz="2400" dirty="0" smtClean="0">
                <a:latin typeface="Berlin Sans FB Demi" pitchFamily="34" charset="0"/>
              </a:rPr>
            </a:br>
            <a:endParaRPr lang="es-ES" sz="2400" dirty="0">
              <a:latin typeface="Berlin Sans FB Demi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500166" y="2214554"/>
            <a:ext cx="165462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0" dirty="0" smtClean="0">
                <a:solidFill>
                  <a:srgbClr val="FFC000"/>
                </a:solidFill>
                <a:latin typeface="Arial Rounded MT Bold" pitchFamily="34" charset="0"/>
              </a:rPr>
              <a:t>?</a:t>
            </a:r>
            <a:endParaRPr lang="es-ES" sz="20000" dirty="0">
              <a:solidFill>
                <a:srgbClr val="FFC000"/>
              </a:solidFill>
              <a:latin typeface="Arial Rounded MT Bold" pitchFamily="34" charset="0"/>
            </a:endParaRPr>
          </a:p>
        </p:txBody>
      </p:sp>
      <p:sp>
        <p:nvSpPr>
          <p:cNvPr id="9" name="8 Terminador"/>
          <p:cNvSpPr/>
          <p:nvPr/>
        </p:nvSpPr>
        <p:spPr>
          <a:xfrm rot="21385902">
            <a:off x="1168638" y="2840675"/>
            <a:ext cx="5633693" cy="1000132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 smtClean="0">
              <a:solidFill>
                <a:schemeClr val="tx1"/>
              </a:solidFill>
              <a:latin typeface="Forte" pitchFamily="66" charset="0"/>
            </a:endParaRPr>
          </a:p>
          <a:p>
            <a:pPr algn="ctr"/>
            <a:r>
              <a:rPr lang="es-ES" sz="2800" b="1" dirty="0" smtClean="0">
                <a:solidFill>
                  <a:schemeClr val="tx1"/>
                </a:solidFill>
                <a:latin typeface="Forte" pitchFamily="66" charset="0"/>
              </a:rPr>
              <a:t>¿De quién es la información?</a:t>
            </a:r>
          </a:p>
          <a:p>
            <a:pPr algn="ctr"/>
            <a:endParaRPr lang="es-ES" sz="2800" dirty="0">
              <a:latin typeface="Forte" pitchFamily="66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572132" y="2643182"/>
            <a:ext cx="165462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0" dirty="0" smtClean="0">
                <a:solidFill>
                  <a:srgbClr val="FF0000"/>
                </a:solidFill>
                <a:latin typeface="Arial Rounded MT Bold" pitchFamily="34" charset="0"/>
              </a:rPr>
              <a:t>?</a:t>
            </a:r>
            <a:endParaRPr lang="es-ES" sz="200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10" name="9 Terminador"/>
          <p:cNvSpPr/>
          <p:nvPr/>
        </p:nvSpPr>
        <p:spPr>
          <a:xfrm rot="377097">
            <a:off x="4246069" y="3834769"/>
            <a:ext cx="4857784" cy="1000132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 smtClean="0">
              <a:solidFill>
                <a:schemeClr val="tx1"/>
              </a:solidFill>
              <a:latin typeface="Cooper Std Black" pitchFamily="18" charset="0"/>
            </a:endParaRPr>
          </a:p>
          <a:p>
            <a:pPr algn="ctr"/>
            <a:r>
              <a:rPr lang="es-ES" sz="2800" b="1" dirty="0" smtClean="0">
                <a:solidFill>
                  <a:schemeClr val="tx1"/>
                </a:solidFill>
                <a:latin typeface="Cooper Std Black" pitchFamily="18" charset="0"/>
              </a:rPr>
              <a:t>¿Quién pone la información?</a:t>
            </a:r>
          </a:p>
          <a:p>
            <a:pPr algn="ctr"/>
            <a:endParaRPr lang="es-ES" sz="2800" b="1" dirty="0">
              <a:solidFill>
                <a:schemeClr val="tx1"/>
              </a:solidFill>
              <a:latin typeface="Cooper Std Blac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7" grpId="0"/>
      <p:bldP spid="11" grpId="0"/>
      <p:bldP spid="14" grpId="0"/>
      <p:bldP spid="12" grpId="0"/>
      <p:bldP spid="15" grpId="0"/>
      <p:bldP spid="13" grpId="0"/>
      <p:bldP spid="9" grpId="0"/>
      <p:bldP spid="16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C:\Users\miguel\AppData\Local\Microsoft\Windows\Temporary Internet Files\Low\Content.IE5\0KN0LMDU\meezAnimatedBodyshot300x400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1428736"/>
            <a:ext cx="3143272" cy="4191029"/>
          </a:xfrm>
          <a:prstGeom prst="rect">
            <a:avLst/>
          </a:prstGeom>
          <a:noFill/>
        </p:spPr>
      </p:pic>
      <p:grpSp>
        <p:nvGrpSpPr>
          <p:cNvPr id="2" name="1 Grupo"/>
          <p:cNvGrpSpPr/>
          <p:nvPr/>
        </p:nvGrpSpPr>
        <p:grpSpPr>
          <a:xfrm>
            <a:off x="285720" y="0"/>
            <a:ext cx="1143008" cy="2214554"/>
            <a:chOff x="285720" y="0"/>
            <a:chExt cx="2695586" cy="5543550"/>
          </a:xfrm>
          <a:solidFill>
            <a:schemeClr val="accent6">
              <a:lumMod val="75000"/>
            </a:schemeClr>
          </a:solidFill>
          <a:effectLst/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28662" y="0"/>
              <a:ext cx="928694" cy="554355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85720" y="642918"/>
              <a:ext cx="638175" cy="376237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57356" y="500042"/>
              <a:ext cx="1123950" cy="3038475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r="63514"/>
          <a:stretch>
            <a:fillRect/>
          </a:stretch>
        </p:blipFill>
        <p:spPr bwMode="auto">
          <a:xfrm>
            <a:off x="1643042" y="1428736"/>
            <a:ext cx="1928794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572132" y="1500174"/>
            <a:ext cx="2643206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20 Rectángulo"/>
          <p:cNvSpPr/>
          <p:nvPr/>
        </p:nvSpPr>
        <p:spPr>
          <a:xfrm>
            <a:off x="1714480" y="5572140"/>
            <a:ext cx="17145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 err="1" smtClean="0"/>
              <a:t>Imagen</a:t>
            </a:r>
            <a:r>
              <a:rPr lang="fr-FR" sz="1100" dirty="0" smtClean="0"/>
              <a:t> de Gégé adaptation de Comic Gen de Chamb </a:t>
            </a:r>
            <a:r>
              <a:rPr lang="fr-FR" sz="1100" dirty="0" err="1" smtClean="0"/>
              <a:t>relizado</a:t>
            </a:r>
            <a:r>
              <a:rPr lang="fr-FR" sz="1100" dirty="0" smtClean="0"/>
              <a:t> </a:t>
            </a:r>
            <a:r>
              <a:rPr lang="fr-FR" sz="1100" dirty="0" err="1" smtClean="0"/>
              <a:t>por</a:t>
            </a:r>
            <a:r>
              <a:rPr lang="fr-FR" sz="1100" dirty="0" smtClean="0"/>
              <a:t> Cyrille </a:t>
            </a:r>
            <a:r>
              <a:rPr lang="fr-FR" sz="1100" dirty="0" err="1" smtClean="0"/>
              <a:t>Largillier</a:t>
            </a:r>
            <a:r>
              <a:rPr lang="fr-FR" sz="1100" dirty="0" smtClean="0"/>
              <a:t> </a:t>
            </a:r>
            <a:endParaRPr lang="es-ES" sz="1100" dirty="0"/>
          </a:p>
        </p:txBody>
      </p:sp>
      <p:sp>
        <p:nvSpPr>
          <p:cNvPr id="24" name="23 CuadroTexto"/>
          <p:cNvSpPr txBox="1"/>
          <p:nvPr/>
        </p:nvSpPr>
        <p:spPr>
          <a:xfrm>
            <a:off x="3500430" y="5357826"/>
            <a:ext cx="228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latin typeface="+mj-lt"/>
              </a:rPr>
              <a:t>Avatar generado con</a:t>
            </a:r>
            <a:endParaRPr lang="es-ES" sz="1200" dirty="0">
              <a:latin typeface="+mj-lt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6429388" y="5643578"/>
            <a:ext cx="17145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 err="1" smtClean="0"/>
              <a:t>Imagen</a:t>
            </a:r>
            <a:r>
              <a:rPr lang="fr-FR" sz="1100" dirty="0" smtClean="0"/>
              <a:t> de Gégé adaptation de Comic Gen de Chamb </a:t>
            </a:r>
            <a:r>
              <a:rPr lang="fr-FR" sz="1100" dirty="0" err="1" smtClean="0"/>
              <a:t>relizado</a:t>
            </a:r>
            <a:r>
              <a:rPr lang="fr-FR" sz="1100" dirty="0" smtClean="0"/>
              <a:t> </a:t>
            </a:r>
            <a:r>
              <a:rPr lang="fr-FR" sz="1100" dirty="0" err="1" smtClean="0"/>
              <a:t>por</a:t>
            </a:r>
            <a:r>
              <a:rPr lang="fr-FR" sz="1100" dirty="0" smtClean="0"/>
              <a:t> Cyrille </a:t>
            </a:r>
            <a:r>
              <a:rPr lang="fr-FR" sz="1100" dirty="0" err="1" smtClean="0"/>
              <a:t>Largillier</a:t>
            </a:r>
            <a:r>
              <a:rPr lang="fr-FR" sz="1100" dirty="0" smtClean="0"/>
              <a:t> </a:t>
            </a:r>
            <a:endParaRPr lang="es-E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Elipse"/>
          <p:cNvSpPr/>
          <p:nvPr/>
        </p:nvSpPr>
        <p:spPr>
          <a:xfrm>
            <a:off x="6429388" y="4214818"/>
            <a:ext cx="714380" cy="71438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Elipse"/>
          <p:cNvSpPr/>
          <p:nvPr/>
        </p:nvSpPr>
        <p:spPr>
          <a:xfrm>
            <a:off x="6858016" y="4857760"/>
            <a:ext cx="714380" cy="71438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" name="1 Grupo"/>
          <p:cNvGrpSpPr/>
          <p:nvPr/>
        </p:nvGrpSpPr>
        <p:grpSpPr>
          <a:xfrm>
            <a:off x="285720" y="0"/>
            <a:ext cx="1143008" cy="2214554"/>
            <a:chOff x="285720" y="0"/>
            <a:chExt cx="2695586" cy="5543550"/>
          </a:xfrm>
          <a:solidFill>
            <a:schemeClr val="accent6">
              <a:lumMod val="75000"/>
            </a:schemeClr>
          </a:solidFill>
          <a:effectLst/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28662" y="0"/>
              <a:ext cx="928694" cy="554355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85720" y="642918"/>
              <a:ext cx="638175" cy="376237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57356" y="500042"/>
              <a:ext cx="1123950" cy="303847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2" name="11 CuadroTexto"/>
          <p:cNvSpPr txBox="1"/>
          <p:nvPr/>
        </p:nvSpPr>
        <p:spPr>
          <a:xfrm rot="1204806">
            <a:off x="1784322" y="902072"/>
            <a:ext cx="22145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0" b="1" dirty="0" smtClean="0">
                <a:solidFill>
                  <a:srgbClr val="FFC000"/>
                </a:solidFill>
                <a:latin typeface="Arial Rounded MT Bold" pitchFamily="34" charset="0"/>
              </a:rPr>
              <a:t>1</a:t>
            </a:r>
            <a:r>
              <a:rPr lang="es-ES" sz="10000" b="1" dirty="0" smtClean="0">
                <a:latin typeface="Arial Rounded MT Bold" pitchFamily="34" charset="0"/>
              </a:rPr>
              <a:t>/</a:t>
            </a:r>
            <a:r>
              <a:rPr lang="es-ES" sz="10000" b="1" dirty="0" smtClean="0">
                <a:solidFill>
                  <a:srgbClr val="C00000"/>
                </a:solidFill>
                <a:latin typeface="Arial Rounded MT Bold" pitchFamily="34" charset="0"/>
              </a:rPr>
              <a:t>2</a:t>
            </a:r>
            <a:endParaRPr lang="es-ES" sz="10000" b="1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 rot="21206790">
            <a:off x="3359005" y="682987"/>
            <a:ext cx="5106735" cy="2062103"/>
          </a:xfrm>
          <a:prstGeom prst="rect">
            <a:avLst/>
          </a:prstGeom>
          <a:solidFill>
            <a:srgbClr val="FFC000">
              <a:alpha val="49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3200" dirty="0" smtClean="0">
                <a:latin typeface="Cooper Std Black" pitchFamily="18" charset="0"/>
              </a:rPr>
              <a:t>Ha recibido alguna información sobre normas básicas de seguridad</a:t>
            </a:r>
            <a:endParaRPr lang="es-ES" sz="3200" dirty="0">
              <a:latin typeface="Cooper Std Black" pitchFamily="18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 rot="19085019">
            <a:off x="4668760" y="3224827"/>
            <a:ext cx="248818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800" dirty="0" smtClean="0">
                <a:solidFill>
                  <a:srgbClr val="92D050"/>
                </a:solidFill>
                <a:latin typeface="Arial Rounded MT Bold" pitchFamily="34" charset="0"/>
              </a:rPr>
              <a:t>30%</a:t>
            </a:r>
            <a:endParaRPr lang="es-ES" sz="8800" dirty="0">
              <a:solidFill>
                <a:srgbClr val="92D050"/>
              </a:solidFill>
              <a:latin typeface="Arial Rounded MT Bold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 rot="300414">
            <a:off x="1899920" y="3244871"/>
            <a:ext cx="4886490" cy="1569660"/>
          </a:xfrm>
          <a:prstGeom prst="rect">
            <a:avLst/>
          </a:prstGeom>
          <a:solidFill>
            <a:srgbClr val="92D050">
              <a:alpha val="49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3200" dirty="0" smtClean="0">
                <a:latin typeface="Cooper Std Black" pitchFamily="18" charset="0"/>
              </a:rPr>
              <a:t>Ha dado el teléfono en alguna ocasión en alguna red.</a:t>
            </a:r>
            <a:endParaRPr lang="es-ES" sz="3200" dirty="0">
              <a:latin typeface="Cooper Std Black" pitchFamily="18" charset="0"/>
            </a:endParaRPr>
          </a:p>
        </p:txBody>
      </p:sp>
      <p:sp>
        <p:nvSpPr>
          <p:cNvPr id="24" name="23 Elipse"/>
          <p:cNvSpPr/>
          <p:nvPr/>
        </p:nvSpPr>
        <p:spPr>
          <a:xfrm>
            <a:off x="7215206" y="4214818"/>
            <a:ext cx="714380" cy="7143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25 Rectángulo"/>
          <p:cNvSpPr/>
          <p:nvPr/>
        </p:nvSpPr>
        <p:spPr>
          <a:xfrm>
            <a:off x="357158" y="5929330"/>
            <a:ext cx="500066" cy="50006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26 Rectángulo"/>
          <p:cNvSpPr/>
          <p:nvPr/>
        </p:nvSpPr>
        <p:spPr>
          <a:xfrm>
            <a:off x="928662" y="5929330"/>
            <a:ext cx="500066" cy="50006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27 Rectángulo"/>
          <p:cNvSpPr/>
          <p:nvPr/>
        </p:nvSpPr>
        <p:spPr>
          <a:xfrm>
            <a:off x="1500166" y="5929330"/>
            <a:ext cx="500066" cy="50006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28 Rectángulo"/>
          <p:cNvSpPr/>
          <p:nvPr/>
        </p:nvSpPr>
        <p:spPr>
          <a:xfrm>
            <a:off x="357158" y="5357826"/>
            <a:ext cx="500066" cy="5000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29 Rectángulo"/>
          <p:cNvSpPr/>
          <p:nvPr/>
        </p:nvSpPr>
        <p:spPr>
          <a:xfrm>
            <a:off x="928662" y="5357826"/>
            <a:ext cx="500066" cy="50006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30 CuadroTexto"/>
          <p:cNvSpPr txBox="1"/>
          <p:nvPr/>
        </p:nvSpPr>
        <p:spPr>
          <a:xfrm rot="21251058">
            <a:off x="852736" y="5291028"/>
            <a:ext cx="4886490" cy="1077218"/>
          </a:xfrm>
          <a:prstGeom prst="rect">
            <a:avLst/>
          </a:prstGeom>
          <a:solidFill>
            <a:srgbClr val="C00000">
              <a:alpha val="49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3200" dirty="0" smtClean="0">
                <a:latin typeface="Cooper Std Black" pitchFamily="18" charset="0"/>
              </a:rPr>
              <a:t>Ha tenido situaciones desagradables.</a:t>
            </a:r>
            <a:endParaRPr lang="es-ES" sz="3200" dirty="0">
              <a:latin typeface="Cooper Std Blac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12" grpId="0"/>
      <p:bldP spid="13" grpId="0" animBg="1"/>
      <p:bldP spid="14" grpId="0"/>
      <p:bldP spid="21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85720" y="0"/>
            <a:ext cx="1143008" cy="2214554"/>
            <a:chOff x="285720" y="0"/>
            <a:chExt cx="2695586" cy="5543550"/>
          </a:xfrm>
          <a:solidFill>
            <a:schemeClr val="accent6">
              <a:lumMod val="75000"/>
            </a:schemeClr>
          </a:solidFill>
          <a:effectLst/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28662" y="0"/>
              <a:ext cx="928694" cy="554355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85720" y="642918"/>
              <a:ext cx="638175" cy="376237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57356" y="500042"/>
              <a:ext cx="1123950" cy="3038475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2056" name="Picture 8" descr="http://tbn0.google.com/images?q=tbn:YEccn9oJqO8PPM:http://rominna.files.wordpress.com/2007/09/hi5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58980">
            <a:off x="4597197" y="3195477"/>
            <a:ext cx="2286016" cy="11430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58" name="Picture 10" descr="http://estaticos2.tuenti.com/j/tuenti_login2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750266">
            <a:off x="2285736" y="4021282"/>
            <a:ext cx="2257437" cy="86236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62" name="Picture 14" descr="http://tbn2.google.com/images?q=tbn:jGTeQeE8hvY07M:http://www.innovar.gov.ar/wp-content/uploads/2009/02/facebook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485812">
            <a:off x="5077984" y="4482321"/>
            <a:ext cx="2268687" cy="856709"/>
          </a:xfrm>
          <a:prstGeom prst="rect">
            <a:avLst/>
          </a:prstGeom>
          <a:noFill/>
        </p:spPr>
      </p:pic>
      <p:sp>
        <p:nvSpPr>
          <p:cNvPr id="15" name="14 CuadroTexto"/>
          <p:cNvSpPr txBox="1"/>
          <p:nvPr/>
        </p:nvSpPr>
        <p:spPr>
          <a:xfrm>
            <a:off x="1571604" y="214290"/>
            <a:ext cx="31181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latin typeface="Arial Rounded MT Bold" pitchFamily="34" charset="0"/>
              </a:rPr>
              <a:t>conocéis….</a:t>
            </a:r>
            <a:endParaRPr lang="es-ES" sz="4000" b="1" dirty="0">
              <a:latin typeface="Arial Rounded MT Bold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929670">
            <a:off x="2538190" y="5003549"/>
            <a:ext cx="2786082" cy="66270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0962" name="Picture 2" descr="http://blogs.protegerse.com/laboratorio/wp-content/instagram.jpg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3000364" y="928670"/>
            <a:ext cx="1905013" cy="1428760"/>
          </a:xfrm>
          <a:prstGeom prst="rect">
            <a:avLst/>
          </a:prstGeom>
          <a:noFill/>
        </p:spPr>
      </p:pic>
      <p:pic>
        <p:nvPicPr>
          <p:cNvPr id="40964" name="Picture 4" descr="http://muyseguridad.net/wp-content/uploads/2013/08/pinterest-.jpg"/>
          <p:cNvPicPr>
            <a:picLocks noChangeAspect="1" noChangeArrowheads="1"/>
          </p:cNvPicPr>
          <p:nvPr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6" y="5286388"/>
            <a:ext cx="1857388" cy="1238259"/>
          </a:xfrm>
          <a:prstGeom prst="rect">
            <a:avLst/>
          </a:prstGeom>
          <a:noFill/>
        </p:spPr>
      </p:pic>
      <p:pic>
        <p:nvPicPr>
          <p:cNvPr id="40966" name="Picture 6" descr="http://i.bssl.es/softhoy/2013/01/twitter-logo.jpg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 rot="1544723">
            <a:off x="6393954" y="385567"/>
            <a:ext cx="2071702" cy="1297066"/>
          </a:xfrm>
          <a:prstGeom prst="rect">
            <a:avLst/>
          </a:prstGeom>
          <a:noFill/>
        </p:spPr>
      </p:pic>
      <p:pic>
        <p:nvPicPr>
          <p:cNvPr id="40968" name="Picture 8" descr="http://www.urbecom.com/blog/wp-content/uploads/2013/04/linkedin-logo.jpg"/>
          <p:cNvPicPr>
            <a:picLocks noChangeAspect="1" noChangeArrowheads="1"/>
          </p:cNvPicPr>
          <p:nvPr/>
        </p:nvPicPr>
        <p:blipFill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72198" y="1285860"/>
            <a:ext cx="2571768" cy="1447428"/>
          </a:xfrm>
          <a:prstGeom prst="rect">
            <a:avLst/>
          </a:prstGeom>
          <a:noFill/>
        </p:spPr>
      </p:pic>
      <p:pic>
        <p:nvPicPr>
          <p:cNvPr id="40972" name="Picture 12" descr="http://www.workingabroad.com/assets/general/google-plus-logo.jpeg"/>
          <p:cNvPicPr>
            <a:picLocks noChangeAspect="1" noChangeArrowheads="1"/>
          </p:cNvPicPr>
          <p:nvPr/>
        </p:nvPicPr>
        <p:blipFill>
          <a:blip r:embed="rId16" cstate="screen"/>
          <a:srcRect/>
          <a:stretch>
            <a:fillRect/>
          </a:stretch>
        </p:blipFill>
        <p:spPr bwMode="auto">
          <a:xfrm rot="20748830">
            <a:off x="1955427" y="1452160"/>
            <a:ext cx="1276192" cy="1285860"/>
          </a:xfrm>
          <a:prstGeom prst="rect">
            <a:avLst/>
          </a:prstGeom>
          <a:noFill/>
        </p:spPr>
      </p:pic>
      <p:pic>
        <p:nvPicPr>
          <p:cNvPr id="40974" name="Picture 14" descr="http://whatsappgratis.org/wp-content/uploads/2013/04/Whatsapp.jpg"/>
          <p:cNvPicPr>
            <a:picLocks noChangeAspect="1" noChangeArrowheads="1"/>
          </p:cNvPicPr>
          <p:nvPr/>
        </p:nvPicPr>
        <p:blipFill>
          <a:blip r:embed="rId1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0760" y="2786058"/>
            <a:ext cx="2413016" cy="1357322"/>
          </a:xfrm>
          <a:prstGeom prst="rect">
            <a:avLst/>
          </a:prstGeom>
          <a:noFill/>
        </p:spPr>
      </p:pic>
      <p:pic>
        <p:nvPicPr>
          <p:cNvPr id="40976" name="Picture 16" descr="http://upload.wikimedia.org/wikipedia/commons/c/c4/Line-app-logo.png"/>
          <p:cNvPicPr>
            <a:picLocks noChangeAspect="1" noChangeArrowheads="1"/>
          </p:cNvPicPr>
          <p:nvPr/>
        </p:nvPicPr>
        <p:blipFill>
          <a:blip r:embed="rId18" cstate="screen"/>
          <a:srcRect/>
          <a:stretch>
            <a:fillRect/>
          </a:stretch>
        </p:blipFill>
        <p:spPr bwMode="auto">
          <a:xfrm>
            <a:off x="714348" y="3143248"/>
            <a:ext cx="1428760" cy="1428760"/>
          </a:xfrm>
          <a:prstGeom prst="rect">
            <a:avLst/>
          </a:prstGeom>
          <a:noFill/>
        </p:spPr>
      </p:pic>
      <p:pic>
        <p:nvPicPr>
          <p:cNvPr id="40982" name="Picture 22" descr="http://www.witperu.org/wp-content/uploads/1380165572_youtube.png"/>
          <p:cNvPicPr>
            <a:picLocks noChangeAspect="1" noChangeArrowheads="1"/>
          </p:cNvPicPr>
          <p:nvPr/>
        </p:nvPicPr>
        <p:blipFill>
          <a:blip r:embed="rId19" cstate="screen"/>
          <a:srcRect/>
          <a:stretch>
            <a:fillRect/>
          </a:stretch>
        </p:blipFill>
        <p:spPr bwMode="auto">
          <a:xfrm rot="1427115">
            <a:off x="4788067" y="716108"/>
            <a:ext cx="1357322" cy="1357322"/>
          </a:xfrm>
          <a:prstGeom prst="rect">
            <a:avLst/>
          </a:prstGeom>
          <a:noFill/>
        </p:spPr>
      </p:pic>
      <p:pic>
        <p:nvPicPr>
          <p:cNvPr id="40984" name="Picture 24" descr="https://encrypted-tbn0.gstatic.com/images?q=tbn:ANd9GcTTFlckLHbyZCm22ZgootThXtqLyN97d-GE3OAe4Fh7BxMm3PqaUA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 rot="19444990">
            <a:off x="711834" y="4712369"/>
            <a:ext cx="1428760" cy="1428761"/>
          </a:xfrm>
          <a:prstGeom prst="rect">
            <a:avLst/>
          </a:prstGeom>
          <a:noFill/>
        </p:spPr>
      </p:pic>
      <p:pic>
        <p:nvPicPr>
          <p:cNvPr id="40986" name="Picture 26" descr="http://new.ingrainedmedia.com/wp-content/uploads/2012/05/Ning-Logo-Social.png"/>
          <p:cNvPicPr>
            <a:picLocks noChangeAspect="1" noChangeArrowheads="1"/>
          </p:cNvPicPr>
          <p:nvPr/>
        </p:nvPicPr>
        <p:blipFill>
          <a:blip r:embed="rId21" cstate="screen"/>
          <a:srcRect/>
          <a:stretch>
            <a:fillRect/>
          </a:stretch>
        </p:blipFill>
        <p:spPr bwMode="auto">
          <a:xfrm rot="828349">
            <a:off x="2214546" y="2786058"/>
            <a:ext cx="2452473" cy="928694"/>
          </a:xfrm>
          <a:prstGeom prst="rect">
            <a:avLst/>
          </a:prstGeom>
          <a:noFill/>
        </p:spPr>
      </p:pic>
      <p:pic>
        <p:nvPicPr>
          <p:cNvPr id="40988" name="Picture 28" descr="http://t1.gstatic.com/images?q=tbn:ANd9GcRi6WVVuUhRDkrqXRZMiuGLCgB9S7DTebaENAon4Bowo5xkVCKbxA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 rot="1213863">
            <a:off x="7572396" y="5286388"/>
            <a:ext cx="1285884" cy="1285884"/>
          </a:xfrm>
          <a:prstGeom prst="rect">
            <a:avLst/>
          </a:prstGeom>
          <a:noFill/>
        </p:spPr>
      </p:pic>
      <p:grpSp>
        <p:nvGrpSpPr>
          <p:cNvPr id="33" name="32 Grupo"/>
          <p:cNvGrpSpPr/>
          <p:nvPr/>
        </p:nvGrpSpPr>
        <p:grpSpPr>
          <a:xfrm rot="19988327">
            <a:off x="415514" y="1585270"/>
            <a:ext cx="1295699" cy="1200153"/>
            <a:chOff x="285720" y="1214422"/>
            <a:chExt cx="1587687" cy="1571636"/>
          </a:xfrm>
        </p:grpSpPr>
        <p:pic>
          <p:nvPicPr>
            <p:cNvPr id="40990" name="Picture 30" descr="http://t3.gstatic.com/images?q=tbn:ANd9GcTWyRAoApIqwuRiL0dCndUWxC90Xp1uzmGXiHeaxzGjtDIa0Mz0"/>
            <p:cNvPicPr>
              <a:picLocks noChangeAspect="1" noChangeArrowheads="1"/>
            </p:cNvPicPr>
            <p:nvPr/>
          </p:nvPicPr>
          <p:blipFill>
            <a:blip r:embed="rId23" cstate="screen"/>
            <a:srcRect/>
            <a:stretch>
              <a:fillRect/>
            </a:stretch>
          </p:blipFill>
          <p:spPr bwMode="auto">
            <a:xfrm>
              <a:off x="285720" y="1214422"/>
              <a:ext cx="1584209" cy="1571636"/>
            </a:xfrm>
            <a:prstGeom prst="rect">
              <a:avLst/>
            </a:prstGeom>
            <a:noFill/>
          </p:spPr>
        </p:pic>
        <p:sp>
          <p:nvSpPr>
            <p:cNvPr id="32" name="31 CuadroTexto"/>
            <p:cNvSpPr txBox="1"/>
            <p:nvPr/>
          </p:nvSpPr>
          <p:spPr>
            <a:xfrm>
              <a:off x="357158" y="2357430"/>
              <a:ext cx="15162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 smtClean="0"/>
                <a:t>FOURSQUARE</a:t>
              </a:r>
              <a:endParaRPr lang="es-ES" b="1" dirty="0"/>
            </a:p>
          </p:txBody>
        </p:sp>
      </p:grpSp>
      <p:pic>
        <p:nvPicPr>
          <p:cNvPr id="40992" name="Picture 32" descr="http://cdn.marketplaceimages.windowsphone.com/v8/images/e8b6c3fa-3a56-4176-9151-eef281bd421b%3FimageType%3Dws_icon_large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 rot="821759">
            <a:off x="4122381" y="2417120"/>
            <a:ext cx="2400300" cy="714380"/>
          </a:xfrm>
          <a:prstGeom prst="rect">
            <a:avLst/>
          </a:prstGeom>
          <a:noFill/>
        </p:spPr>
      </p:pic>
      <p:grpSp>
        <p:nvGrpSpPr>
          <p:cNvPr id="36" name="35 Grupo"/>
          <p:cNvGrpSpPr/>
          <p:nvPr/>
        </p:nvGrpSpPr>
        <p:grpSpPr>
          <a:xfrm>
            <a:off x="7286644" y="4000504"/>
            <a:ext cx="1571636" cy="1571636"/>
            <a:chOff x="7572364" y="3643314"/>
            <a:chExt cx="1571636" cy="1571636"/>
          </a:xfrm>
        </p:grpSpPr>
        <p:pic>
          <p:nvPicPr>
            <p:cNvPr id="40980" name="Picture 20" descr="http://cdn.idigitaltimes.com/data/images/full/2013/11/15/12933-snapchat.jpg"/>
            <p:cNvPicPr>
              <a:picLocks noChangeAspect="1" noChangeArrowheads="1"/>
            </p:cNvPicPr>
            <p:nvPr/>
          </p:nvPicPr>
          <p:blipFill>
            <a:blip r:embed="rId2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572364" y="3643314"/>
              <a:ext cx="1571636" cy="1571636"/>
            </a:xfrm>
            <a:prstGeom prst="rect">
              <a:avLst/>
            </a:prstGeom>
            <a:noFill/>
          </p:spPr>
        </p:pic>
        <p:sp>
          <p:nvSpPr>
            <p:cNvPr id="35" name="34 CuadroTexto"/>
            <p:cNvSpPr txBox="1"/>
            <p:nvPr/>
          </p:nvSpPr>
          <p:spPr>
            <a:xfrm>
              <a:off x="7786710" y="4714884"/>
              <a:ext cx="12858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SNAPCHAT</a:t>
              </a:r>
              <a:endParaRPr lang="es-ES" b="1" dirty="0"/>
            </a:p>
          </p:txBody>
        </p:sp>
      </p:grpSp>
      <p:sp>
        <p:nvSpPr>
          <p:cNvPr id="6" name="AutoShape 2" descr="data:image/jpeg;base64,/9j/4AAQSkZJRgABAQAAAQABAAD/2wCEAAkGBxQQEhMUEBIWExUXGRQYFBYUGSAYGhYYFhcgFxgYFxYYHCghGBslHBsWJDIhJSkuLi4uFyAzODMuNygtLi0BCgoKDg0OGxAQGy8kHyQsLywxLC43NTAsLC8sMiwsLCw0LCw3LCwsLCwsLCwsLCwsLCwsLCwsLCwsLCwsLCwsLP/AABEIAIgBcgMBEQACEQEDEQH/xAAcAAEAAgMBAQEAAAAAAAAAAAAABgcEBQgDAgH/xABMEAABAwECBg0JBQcDBAMAAAABAAIDBAURBgcSITFBExc0NVFSVGFzkZOy0RYicXJ0gaGz0jIzscHDFCNCYoO0xEOSoiRTgvAVJfH/xAAbAQEAAgMBAQAAAAAAAAAAAAAABAUDBgcCAf/EADkRAAIBAgEHCwMDBQEBAQAAAAABAgMEEQUSITIzUbEGExQxNEFScXKBwRVTkWGh0SIjQuHx8GJD/9oADAMBAAIRAxEAPwDT4UY5bQjq6iOn2JkbJJGMBZlG5ji28k6zdf70Bq9uu1OPF2QQDbrtTjxdkEA267U48XZBANuu1OPF2QQDbrtTjxdkEA267U48XZBANuu1OPF2QQHrT47rTa4FxheAc7THcCOC9pBCAtCysc1nyUjp5nGGVl2VT/ae5xvu2I5g8G45812u68XgQC3MfFXI4ikgigZqL75HnPpvvDR6Lj6UBqduu1OPF2QQDbrtTjxdkEA267U48XZBANuu1OPF2QQHpDjutNpBJgeOB0eY/wC1wPxQFjYD456etc2GsYKWVxAa7KviefWIvjN+o3jn1ICBWzjqtETzCHYo4w94Y3Y8ohoJAvcTnN2k8PAgMLbrtTjxdkEA267U48XZBANuu1OPF2QQDbrtTjxdkEA267U48XZBANuu1OPF2QQG+wex9TscBX07JWa3w+Y8c+S4lrvR5qA3+MXG5sMNK+yZI5Nm2Qve4XmPIyfMMZ+y7zrzfquu03oCBbddqceLsggG3XanHi7IIBt12px4uyCAbddqceLsggG3XanHi7IIBt12px4uyCA96PHjaTHXvEEozXtdGRm13FrhcetAWxgFjUpbUIicP2eoOiN5va/h2N+bKP8AKbjwX3EoCcVdUyFjpJXtYxoJc5xuDQNJJOhAU1hZj3axzmWbCJAP9aa8NPqxC5xHOSPQgIccdlqceEf0h4oD8267U48XZBANuu1OPF2QQDbrtTjxdkEA267U48XZBASbBjH0/KDbRp2lpP3lPeC0cJjcTle4j0FAXXZFqw1cTJqaRssbxe1zfwIOdpGsHODpQGYgCAIAgOPayASWq9jxe11Y5rhwh09xHUsVeTjSlJdaT4H2KxaL7OClDyKn7Jngub/U7z7svyWnNQ3DyUoeRU/ZM8E+p3n3Zfkc1DcPJSh5FT9kzwT6nefdl+RzUNxROMijjhtKpjhY2NgMdzWi4C+JrjcBozkrfMk1Z1LOE5vFtdfuyvrJKbSLLxX4P0s1nRPmpoZHl0t7nxtcTc8gZyOABa1lu+uKV24U5tLBaE/0JVCnFwxaJX5KUPIqfsmeCqPqd592X5M3NQ3DyUoeRU/ZM8E+p3n3Zfkc1DcV/jksSnp6aB0FPFE4y5JMbA0kZBNxyRnzgLYeT13XrVZqpNyWHf5ka5hGKWCKroKJ88jIoWl73kNa0ayfwHOcwW01KkacXObwS7yIk28EXVgziqpoGtdWf9RLmJF5EbTwAC4u9J08AWl3vKKtUbjQ/pjv73/BOp20VraSUjBOh5FT9k3wVT9TvPuy/Jm5qG4/fJSh5FT9kzwT6nefdl+RzUNw8lKHkVP2TPBPqd592X5HNQ3DyUoeRU/ZM8E+p3n3Zfkc1DcYloYCWfO251LGzgMQ2Mj/AGXX++9ZqOWb2m8c9vz0nl0IPuKhw+wDfZpEkbjLTuNwcftMOpr7s2fU4ZjzLcMl5WherNeia7t/6ohVaLhp7iP4MwNkrKVjwHNdPC1zToLXSAEHmIVhcycaM5LrUXwMcFjJHRPkpQ8ip+yZ4LnP1O8+7L8lnzUNw8lKHkVP2TPBPqd592X5HNQ3DyUoeRU/ZM8E+p3n3Zfkc1DcPJSh5FT9kzwT6nefdl+RzUNw8lKHkVP2TPBPqd592X5HNQ3Hy/BKhIuNFT+6Jo+IC+rKl4njzsvyOahuIZhdipiex0ln3xyDPsTnXsfzNLs7Hek3as2lXeT+UU1JQudK8XevMwVLZdcSm5oixxa8FrmkhwIuIINxBB0EFbgmmsV1EEuzFbg9SzWfHJNTQyPc6W90jA45nXAXuGi4LS8uX1xSu3CnNpYLQifb04uGLRLfJSh5FT9kzwVP9TvPuy/Jm5qG4eSlDyKn7Jngn1O8+7L8jmobh5KUPIqfsmeCfU7z7svyOahuHkpQ8ip+yZ4J9TvPuy/I5qG4eSlDyKn7Jngn1O8+7L8jmobjW2vi8oKhpGwCF2p8HmEf+I80+8KVb5cvKT0yzluf89Z4lbwfcUzhfgtNZUzQXZTT50MzL23lp/4vGbNfrC3TJ+UKd5TzoaGutbiDUpuDwZlYV4xKu0qeCnndc2MfvC3MZ3g+a+TVmF2bhvOsATzGb/APFj+0MbUVpLY3C+OJuZzwdDnO/haeAZzfq163lTLyoSdKisZLrfcv5ZKpW+csZFk02BlBG0NbRwkDjsDz73PvJWszyteTeLqP20cCUqMF3Ht5KUPIqfsmeC8fU7z7svyfeahuHkpQ8ip+yZ4J9TvPuy/I5qG4eSlDyKn7Jngn1O8+7L8jmobj4lwQoXAg0UFx4I2tPW0AhfY5VvIvHnH+RzMNxAsM8VTQx0tnZQLQS6BxysoD/tuOe/8AlN9+o6jsGTeULnJU7nv/AMv5XyRqttgsYkUxc4eTWPNeL5Kd5GzQ36dWWy/Q8fHQdRG2EM6lsa1YqyGOeneJI5Be1w6iCNRBvBB0EIDNQBAEByC/fg+2/wCQsFzsZ+T4HqGsjo8rlZbhAEBzvjV31qv6XyWLo+Rew0/J8WVlfaMtfFJvXB603zHLUuUHbpeS4Ey22aJiqUzhAVtjz3JB036bls/JjbT9PyRLvVRqsRlkguqKlwBLcmKPmLvOeerIF/OVL5TXDjCFFd+l+x4tY6XIt5aaTggCAIAgCAwrZs1tVBLBIL2yNLfQT9lw5wbiOcKRaXEretGpHuf/AE8zjnRaZzjgtGW2hSNcLiKmAEcBErQV0q6adtNrwvgVcNZeZ02uWlsEAQBAEAQBAUdjrsoRVjJmi4Tsvd68ZySfe0s+K3zk7curbOEv8Xh7PqK+5jhLHeT7FFvZD603fK1/lD21+SJFtsyZqjJAQBAEAQBARrGNZTaqz6gEXujaZWG68h0Yys3pblD3q1yLcujdxw6paH7/AOzDXjnQZRmBNlirrqaF+drn3uHC1gL3D3hpHvW9ZQruhbTqLrS/fqRX04500jpcBcxbbeLLY/V8AQBAEAQBAc+Y17KbTWjJkC5srWygDUX3h3/Jrj710XIlw69nFy61o/H+isrxzZ6D6xbYfy2RNrkpnkbNDf7tkjvzB4HucBcdRFsYTqSyLUiq4WT07xJFIL2uGvUQRpBBvBBzgggoDMQBAcgv34Ptv+QsFzsZ+T4HqGsjo8rlZbhAEBzvjV31qv6XyWLo+Rew0/J8WVlfaMtfFJvXB603zHLUuUHbpeS4Ey22aJiqUzhAVtjz3JB036bls/JjbT9PyRLvVR94jdxTdO75bF55T9oh6fln201WWMtaJQQHhW1bII3SSvDGMF7nO0ALJRozqzUILFs+NpLFmosHDCjrnmOmmyngX5LmuaSBrblAXqbd5KubWGfUjo/TSY4VoTeCN8q4yhAAgOcLP34j9tZ/cBdNqdifo+CqW09zo9cyLUIAgI1UYeUMc7qeSfIe12Q7Ka4NDhmIL7rhcdZzK2jkS8lSVWMcU1j16fwYXXgng2SQG/QqprB4MzH6vgCAqPH1povRUfprceS+pU818kK760SnFFvZD603fKquUPbX5Iy22zJmqMkBAarCHCGCgY19S8ta52S25pcSbr9A5lMs7GtdycaS6tOk8TqRgsWeliW5BWx7JSyiRoNxuvBaeBzXAEdWdebqyrWss2qsODEJxmsUbFRT2EBgW/uWp6Gb5ZUqy7TT9S4nieqykMT2+cfqTdwresu9hn7cUQLfaIv5c7LIIAgI1V4eUEUxgfUAPDsl3muLWuvuuc8C4Z9J0DPfdcrWnkW8nS5xR0dfXp/BhdeCeGJJVVNYaDMEAQFJY892wezt+bIt75N9kfqfBFfda/saWowQL6OGop73OyL5GaSc585nPd/DzZuBT436jXlSnv0MzysW6EasN2lGbixxhyWRLkPvkpXn95HradGyR36HcI0OHuIsSvOoLNtCOpiZNA8SRvGUxzdBH5HUQc4IuQGSgOQX78H23/IWC52M/J8D1DWR0eVystwgCA53xq761X9L5LF0fIvYafk+LKyvtGWvik3rg9ab5jlqXKDt0vJcCZbbNExVKZwgK2x57kg6b9Ny2fkxtp+n5Il3qo9MRu4pund8ti88p+0Q9Pyz7aarLFWtEoICH42d66j0w/Narrk/26Pk+BguNmyrMUm+kHom+U5bVl3sM/biiHb7RHQa52WYQAIDnCzt+I/bWf3AXTanYn6PgqltPc6PXMi1CAIDmfDjfGs6eXvldQsOzU/SuBU1Ndl/4GG+go7/APsQ9wLn2VO2VfUyypaiNyoBkCAqPH1povRUfprceS+pU818kK760SnFFvZD603fKquUPbX5Iy22zJmqMkBAVpj03LT9Ke4VtHJfa1PJcSJd6qNFiKkP7VUNvzGEEjnEjQD8T1qw5TRTtovvzvhmO11mXQtHJ4QGBb+5anoZvllSrLtNP1LieJ6rKQxPb5x+pN3Ct5y72GftxRAt9oi/lzwsggARA5XtndE/SSd4rrFPUXkU76zqGh+6j9RndC5dc7afqfEto6qPdYD0EBSWPPdsHs7fmyLe+TfZH6nwRX3Wv7EjwP3FT+p+ZUO/7RPzNgsdhEj2GuB2yZU9K3z85kjH8fC5g43CNfp0z7DKOGFOq/J/yQb6wxxqU+vvRj4qsYj7KlEUxLqR7v3jdJiJzbIz8267uFXpSHULXAgEG8HOCNaA5Cfvwfbf8hYLnYz8nwPUNZHR5XKy3CAICK2/i/o62Z08wkD3BocWOuByRkgkEHPcAPcre1y3c21JUoYYLeYZ0IyeLN5YtlR0cLIIAQxl92Ubz5xLiSeckqBdXM7mq6tTrZkhFRWCM5Rz0EBW2PPckHTfpuWz8mNtP0/JEu9VHpiN3FN07vlsXnlP2iHp+WfbTVZYq1olBAQ/GzvXUemH5rVdcn+3R8nwMFxs2VZij30g9E3ynLasu9hn7cUQ7faI6DXOyzCABAc4WdvxH7az+4C6bU7E/R8FUtp7nR65kWoQBAUjhJi8r6mvqHxxNEcksjmyOe0NyXOvBIByvgt8tcs2dK2gpT0qK0YPH+CvnQm5vQXFY1B+zU8MIdlbHGxmVovyWgX3alpd1X5+tKrhhi8SdCObFIzFHPQQFRY+XjKoxrAnPuJZd+BW48l1/bqP9V8kG760SrFFvZD603fKquUPbX5IzW2zJmqMkBAQfGxYFRXU8LaWPZHNkJcMprcxaRf5xA0/ir/IF5Rtqk3VlgmiPcQlJLAxcVeBc1Bss1Vc2SRoY1gOVktvyiXEZryQMw4OdZcu5VpXMVSo6Uni2ebei4aWWEtbJQQGuwkeG0lUXG4CGa/sypdgm7mml4lxPFTVZSWJ7fOP1Ju4VvGXewz9uKIFvtEX8ueFkEACIHK9s7on6STvFdYp6i8infWdQ0P3UfqM7oXLrnbT9T4ltHVR7rAeggKSx57tg9nb82Rb3yb7I/U+CK+61/YkeB+4qf1PzKh3/aJ+ZsFjsIm4UMlFQ4wKEQ1j8kXB4bJdzuvDviCfetqydVdSgse7QazlCmoV3h36S0cHsYFRFS0zAAQyGFoJOc5LALzm5lOIRV79+D7b/kLBc7Gfk+B6hrI6PK5WW4QBAEAQBAEBW2PPckHTfpuWz8mNtP0/JEu9VHpiN3FN07vlsXnlP2iHp+WfbTVZYq1olBAQ/GzvXUemH5rVdcn+3R8nwMFxs2VZik30g9E3ynLasu9hn7cUQ7faI6DXOyzCABAc4WdvxH7az+4C6bU7E/R8FUtp7nR65kWoQBAEAQBAaW3sKqShB/aJmtcBfsbfOkN+jzBnF/CbhzqfaZMubrTTjo3vqMc6sYdbKEw2wldaVSZiMhgAZEwm/JYM+fnJJJ9N2pb9k+yjZ0FTWl9be9ldVqZ8sS4sUW9kPrTd8rTuUPbX5Im22zJmqMkBAEAQBAeFZVxwsL5pGxsGlz3BoF+YZyslKjOrLMppt7kfG0liyqsZOMSKaF9LROL8vNLLcQ3JBzsZfnN5AvOi7Rffm23I2RJ0air19DXUvlkKvXTWbEjuJ7fOP1Ju4VZZd7DP24ox2+0Rfy54WQQAIgcr2zuifpJO8V1inqLyKd9Z1DQ/dR+ozuhcuudtP1PiW0dVHusB6CApLHnu2D2dvzZFvfJvsj9T4Ir7rX9iR4H7ip/U/MqHf9on5mwWOwibhQyUVZjQ3Wzomd9y2XJOw92a9lTb+y+TcWV9xD0cfdCsytI6/fg+2/5CwXOxn5PgeoayOjyuVluEAQBAEAQBAVtjz3JB036bls/JjbT9PyRLvVR6YjdxTdO75bF55T9oh6fln201WWKtaJQQGqwnsRtfTSU73lgfk+c0XkZLg7QfQplhdu0rqqljhjo8zxUhnxwI1gvi1ioKllQyokeWZVzS0AHKaW5z71a32XpXVB0szDHvx9zDTt8yWOJOlrxJCABAc4WdvxH7az+4C6bU7E/R8FUtp7nR65kWoQBAEAQBARTCjACkr3OkeHRzOAvkjOm4XDKYfNOa7gPOrixy3cWsVDriu5/yYKlCM9PeUZhRYMln1D4JbiRcWuGh7DocODXm1EFbzZ3cLqkqsOp/s9xAnBweDLrxRb2Q+tN3ytK5Q9tfkidbbMmaoyQEAQBAEBgW1Y8NZEYqmMSMJBuvIuI0EEEEHOesqRa3dW2nzlJ4M8zgpLBlP4wsXAoozUUrnPhBGyMfndHebgQ4fabeQNF4zac9255Jy30qXNVVhLuw6n/DINahmLFdRgYnt84/Um7hUjLvYZ+3FHm32iL+XPCyCABEDle2d0T9JJ3iusU9ReRTvrOoaH7qP1Gd0Ll1ztp+p8S2jqo91gPQQFJY892wezt+bIt75N9kfqfBFfda/sSPA/cVP6n5lQ7/ALRPzNgsdhE3ChkoqzGhutnRM77lsuSdh7s17Km39l8m4sr7iHo4+6FZlaR1+/B9t/yFgudjPyfA9Q1kdHlcrLcIAgNFbOGFFRybHU1AY+4HJDXvIB0X5DTd71YW2Srq5hn044rzS4mKVaEXg2bWgrY542yQvEjHZ2ubnBuNx+II9yiVqM6M3CosGjJGSksUZCxH0ICtsee5IOm/Tctn5Mbafp+SJd6qPTEbuKbp3fLYvPKftEPT8s+2mqyxVrRKCAIAgCAIAEBzhZ2/EftrP7gLptTsT9HwVS2nudHrmRahAEBUdu40qmlrZ4thifFHI5mT5wcQ03X5d9wJ9Urcrfk9b1beMsWpNJ4+f6EGVzJSaLTs2tbURRzMvyZGNe2/Tc4Xi/nWp3FGVGrKnLrTwJkZZyxMlYT0EBUGPiIB9G67OWzNJ5mlpHed1rcuS8m6dRfqiDdrSiWYot7IfWm75VTyh7a/JGa22ZM1RkgICH4y8J5rNgifThhc+TJOyAkABpOYAjPoV1kXJ9K8qSjVxwS7jBXqOCWB5YucODaYkZLG2OWMBxyL8l7SbrwDeW3G7WdIXvLGSFZ4TptuL0ae4+Ua2foZNVREgIDWYTRB9HVNdoMM1/ZlS8nycbqm14lxPFRYwZSmJ7fOP1Ju4VvGXewz9uKIFvtEX8ueFkEACIHK9s7on6STvFdYp6i8infWdQ0P3UfqM7oXLrnbT9T4ltHVR7rAeggKSx57tg9nb82Rb3yb7I/U+CK+61/YkeB+4qf1PzKh3/aJ+ZsFjsIm4UMlFWY0N1s6JnfctlyTsPdmvZU2/svk3FlfcQ9HH3QrMrSOv34Ptv8AkLBc7Gfk+B6hrI6PK5WW4QBAc741d9ar+l8li6PkXsNPyfFlZX2jLXxSH/6uD1pvmOWpcoO3S8lwJlts0TFUpnCArbHnuSDpv03LZ+TG2n6fkiXeqj0xG7im6d3y2Lzyn7RD0/LPtpqssVa0SggNfb1rx0UEk82VkMuvDRe4lxDQACRnvI1qTaWs7qqqUOt7zxOagsWR/BrGLS184giZMx7g4t2Rrbjki8i9rjcbgepWN7kOva0nVlJNLcY4XEZvAmCpTOEACA5ws7fiP21n9wF02p2J+j4KpbT3Oj1zItQgCA5nw43xrOnl75XULDs1P0rgVNTXZf2BW99H0EPcC5/lXtlX1MsqOojdKvMgQFR4+tNF6Kj9NbjyX1KnmvkhXfWiU4ot7IfWm75VVyh7a/JGW22ZM1RkgICtMem5afpT3Cto5L7Wp5LiRLvVRoMRY/6uoOrYdPpkb4HqVjyla6LFf/S4MxWuuXUtGLAIDAt/ctT0M3yypVl2mn6lxPE9VlIYnt84/Um7hW85d7DP24ogW+0Rfy54WQQAIgcr2zuifpJO8V1inqLyKd9Z1DQ/dR+ozuhcuudtP1PiW0dVHusB6CApLHnu2D2dvzZFvfJvsj9T4Ir7rX9iR4H7ip/U/MqHf9on5mwWOwibhQyUVZjQ3Wzomd9y2XJOw92a9lTb+y+TcWV9xD0cfdCsytI6/fg+2/5CwXOxn5PgeoayOjyuVluEAQHO+NXfWq/pfJYuj5F7DT8nxZWV9oy18Um9cHrTfMctS5Qdul5LgTLbZomKpTOEBW2PPckHTfpuWz8mNtP0/JEu9VHpiN3FN07vlsXnlP2iHp+WfbTVZYq1olBAQ/GzvXUemH5rVdcn+3R8nwMFxs2VZij30g9E3ynLasu9hn7cUQ7faI6DXOyzCABAc4WdvxH7az+4C6bU7E/R8FUtp7nR65kWoQBAQevxYUs9TJUSvldsj3PdGCA0lxvIvDb7r79d/Or+nyhr06KpRitCwx/0RnbRcsWTWCJrGtYxoa1oDWtGYAAXAAcACopzlOTlJ4t6SQlhoPteT6EBUePrTReio/TW48l9Sp5r5IV31olOKLeyH1pu+VVcoe2vyRlttmTNUZICA0OF+C0dpxsjle9gY7KBZdfoIuN4ObOrHJ2UZ2U3KKTxWGkxVaSqLBn7gpgpT2axzYA4ufdlveb3Ou0DMAABecwC+X+Uq1606mhLqSFOlGHUb1V5lCAwLf3LU9DN8sqVZdpp+pcTxPVZSGJ7fOP1Ju4VvOXewz9uKIFvtEX8ueFkEAQEFrsVlHLUOmLpWhzst0TXANJJvIBycoNJ1X68xGa7YKfKO5hSUME2lhiRnbRbxJy1oAAAuAzAcAVBKTk231skH6vh9CApLHnu2D2dvzZFvfJvsj9T4Ir7rX9iR4H7ip/U/MqHf9on5mwWOwibhQyUVZjQ3Wzomd9y2XJOw92a9lTb+y+TcWV9xD0cfdCsytI6/fg+2/5CwXOxn5PgeoayOjyuVluEAQHO+NXfWq/pfJYuj5F7DT8nxZWV9oy18Um9cHrTfMctS5Qdul5LgTLbZomKpTOEBW2PPckHTfpuWz8mNtP0/JEu9VHpiN3FN07vlsXnlP2iHp+WfbTVZYq1olBAQ/GzvXUemH5rVdcn+3R8nwMFxs2VZij30g9E3ynLasu9hn7cUQ7faI6DXOyzCABAc4WdvxH7az+4C6bU7E/R8FUtp7nR65kWoQBAEAQBAEBSmPC0WyVUMLTeYmEu5nSkG48+S1p/8gt45NUHC3lUf+T/AGX/AJlfdSxlhuJxii3sh9abvlUfKHtr8kSLbZkzVGSAgCAIAgCA0GHloims+qeTcTG5jfWkGQM3vv8AcVZZIoOteQS7ni/bSYq0s2DKLxfWiKa0KaR5ubl5DjqAkaY7zzDKv9y3rKdB1rSpBdeHDSV9KWbNM6TXMy1CAIAgCAIAgKCxw2iJrRc1pvELGRH1gS93UXXe5dCyDRdKzjj/AJNv8/8ACtuJYzJtgtEWUdODp2Np/wB3nfmqq9kncTa3mx2ccKEU9xtVFJJVmNDdbOiZ33LZck7D3Zr2VNv7L5NxZX3EPRx90KzK0jc7w213Em4CtJJ4AJ86w3CbpTS3Pgeo6yOkSuWc3Pcy2xQX3m5bmMUE5uW5jFHO2NNwNqVVxvzxaOaFgPxXRcjJqxpp7nxZWV9oy18Ubh/8ZDn0Olv5v3h0rVMvwk72TS7lwJlu1zZMlS83LczPignNy3MYorXHm4fstOLxfs192u4MOe7q61svJmElWm2u75It0/6UfeI14/Y5xeLxOSRzGNlx+B6l85TQk68Gl/j8sWr/AKWWOtb5uW5krFBObluYxRDsbbgLLnvIzmEDnOytObhzA9SucgQkr2Lw7nwMFw1zbKrxTPAtSnvN14lA9JidcFtWW4uVjNL9OKIlu/7iOhVzzm5bmWWKCc3LcxigCnNz3MYo5ts6Qf8Ay0brxk/tjDlX5rtnBvv4Lta6XUT6G135nwVa1/c6SXNObluZaYoJzctzGKCc3LcxignNy3MYoJzctzGKPl7w0XuIA4Sbh8UVKbeCixiiF4WYyKWka5sD21E38LWG9jTwveM2big3+jSruwyDXryUqqzY/u/b5MFS4jHq0soiurHzyPllcXveS5zjrJ/D0LeqdONOKhBYJFe228WXxigeDZkQBBIfKDzHLJz8GYjrWi8oYSd63h3IsLZrMJqqTm5bmZ8UE5uW5jFBObluYxQTm5bmMUE5ue5jFGrtjCKlpG31E7GcDb73n0Mbe49SlW+Trmu8KcH59S/J4lUjHrZR+MHDZ1pva1jSyBhJY0/ac7RlvuzX3aBqvPCt4yVkuNlB4vGT638IgVqzqP8AQ01rYOzU0cUkrbmvH+w6mv4CRcesalOpXVOrJxi9KPVW2qUoqUloZZeAOM2MsbBaD8h7QAyY52uAzASHSHfzaDruOnWcq5Bk5OrbLr64/wAfwZaNwsMJFl0tXHK0OikZI06CxwcD7wVrFS3q03hOLT8iUpJ9TPdeObluZ9xQTm5bmMUE5uW5jFHnNM1gve5rRwuIA6yvsaNSTwjFv2DaRAcM8Z0FOx0dE4TzEEB7c8ceb7WVoeeADNwnUdgybkCrUkp3CzY7u9/wiNVuElhEqzBaxn19Re+8sBy5nnSbzfdfrc43/Era7u4jb0tHX1Jf+3GO0t3XqYd3eXGBdoWpt46TaFoCAqzGhutnRM77lsuSdh7s17Km39l8m4sr7iHo4+6FZlaRbDugfT2jWRyC4iaUi/W17i9h97S0+9AYNnWLPUtLoIi8A3Ei7MdOsrDUr06WibwMtOhUqLGCxMvySrOTv+HisfTrfxoy9Cr+FjySrOTv+HinTrfxodCr+FmBaNlzUxAnjdGXZ2367tNxGb/9WanWhVWMHiYalGdN4TWB82fQSVDsiFhe64m4XaBp0r7UqRprOk8EfKdOVR5sVizY+SVZyd/w8Vg6db+NGfoVfwseSVZyd/w8U6db+NDoVfwsx6+wKmBmXLC5jcwLjnAv0X3aF7p3NKo8ISTZjqW1WmsZRaRr4oy9wa0XkkADhJNwWZvBYsxJYvBG48kqzk7/AIeKjdOt/GiT0Kv4WPJKs5O/4eKdOt/Gh0Kv4WfMmCtY0EmnfcBebrjo5gbyvqvaDeCmj47Ouli4s0ykkY29PgxVSNa9kDnNcAWkEZwdB0qNK7owebKSTJEbWtJYqLwPTySrOTv+HivnTrfxo9dCr+FjySrOTv8Ah4p0638aHQq/hZqamndG4skaWuabi05iFIjJSWK6iNKLi8H1mZZ1hz1DS6CIvaDcSLsxuvuznnWOpcU6Twm8DLToVKixgsTK8kqzk7/h4rH0638aMnQq/hY8kqzk7/h4p0638aHQq/hY8kqzk7/h4p0638aHQq/hY8kqzk7/AIeKdOt/Gh0Kv4WPJKs5O/4eKdOt/Gh0Kv4WbSysX9RIf35bC3XnDne4NN3WVGrZVowX9H9TJFLJlWT/AK9CPbD6wmUsVMIGXMBkD3nOXOOSQXHhNzubMvOTrqVeU896dGj9D7lC2jRjHMWjTpIhSUzpXtZGMpzszRwn3qzlJRWL6iujFyeC6za+SVZyd/w8VH6db+NEjoVfwseSVZyd/wAPFOnW/jQ6FX8LHklWcnf8PFOnW/jQ6FX8LHklWcnf8PFOnW/jQ6FX8LHklWcnf8PFOnW/jQ6FX8LPamwLrHm7YcgcL3AAfG/qC8SyhbxWt+D1GwryeqTbBrAmOmIkmIlkFxGbzWHhAOk856lUXeU5VVmw0L92Wtrk6NJ509L/AGJNVU7ZWOZI0Oa4XOB1hV0JyhJSi8GiwnCM45sloKlwtwXfRuymXvhP2XcX+V/Pz61s9nexuI4PRLca3d2cqEsVq7yPRRlxDW5ySAPScwU1vBYkNLF4G58kqzk7/h4qN0638aJPQq/hY8kqzk7/AIeKdOt/Gh0Kv4WPJKs5O/4eKdOt/Gh0Kv4WfowRrOTu6x4r50638aHQq/hZubIxezPINS4RN1taQ556vNHpvPoUWvlanFYU9L/YlUcl1JP+vQv3LDs6z46dgjhaGtHBrPCTrPOqGtWnVlnTeku6VKFKObBGUsRkCAqzGhutnRM77lsuSdh7s17Km39l8m4sr7iHo4+6FZlaW9jTxdMtaPZIrmVcbbo3HMJGjPsb/jcdRPAgOcqKrqLMqXAtMcjDkyxvzX3aWuH4H3hYa9CFaGbIzUK8qMs6JbViWxHVxCSI8zmnSw8B8da1W5tp0J5svzvNmt7iNaOdE2CjmcwrXsuOqjMcwvB0EaWnU5p1FZqFedGedH/pir0IVoZsiorYsuazpxnIIOVFI3MHAaxwHhH5EX7TQr07mnivdGtVqNS2qcGWPgjhQ2tbkvubM0ec3U4cZv5jUqG+sXQedHV4F3ZXqrLNlrcSRquJ58yxh7S1wDmkEEHOCDpBC+xk4vFdZ8lFSWD6iqMMsFDSOMkQLoCfSYyf4Xc3Afcc+nZrG+VdZstbia5e2TovOjq8Dd4EYYX5NPVOz5hHIdfA154eAqLlDJ/XUpLzXySrC/6qdR+TJ8qIuggIJhvgfl5VRSt87OZIx/FwuYONwjX6dN3k/KGGFKq/J/BTX9hjjUprzXyR/A7Cp1G7Y5L3QOOcaSwn+JvNwj/0zb2xVdYx1uJDs7x0Xg9XgWxDK17Q5hDmuALSM4IOsLWZRcXmyWDNkjJSWK6j7Xk+kewtwYbWsvbc2Zo8x2pw4rubn1KfZXroPB6vAg3lmq6xWsVtZdoz2dOcxa4HJljdocOA/iD+S2CtRp3NPB9T6mUVKrUtqn696Lcsa1Y6uISRG8aCDpadbXDhWr3FvOhPNl/02WhXhWjnRM5YDMEAQBAEB41dMyVjmSNDmuFxB1/+8K906kqclKLwaPM4RnFxl1FSYV4NPoX5Tb3RE+Y/W06cl12h3Pr6wNos7yNxH9e9GtXdpKhLFdXcyX4E4XbOBDUG6UZmOP8Aqcx/n/H0qryhk/M/uU1o71u/0WVjfZ/9up19z3kyVQWoQBAEAQBAEB5zwtkaWPaHNcLnA6CCvUJyhJSi8GeZRUlmy6imMKrOjpql8UTspouOfS28X5JOu7NnW22lWVWkpyWDZq11SjSquMXiiVYEYYfZp6p3NHIfg15/Aquyhk/HGpTXmixsb/DCnUfkywVQl0EAQBAEAQBAU/h9Wiaskyc4YBGDzt+1/wAi7qW15OpOnQSffp/JrN/UU67w7tBbmDuLiWSkpn7Jk5UMLsktztymA3G92kKaQi5UBAMaWLmO1Y9kiujq2DzH6BIB/pyfk7V6EBznRVdRZlS4FpjkYcmWN+a+7S1w/A+8LDXoQrQzZGahXlRlnRLYsa3IqqMPjcBxmkjKaeAj89a1evaVKU81rH9TZaF1Tqxzk/Yz9mbxm9YWDmp7mZs+O9GFa9DDVRmOYtIOggi9p1OadRWahOtRnnwT/kw1oUq0c2TRUdq2dLZ84AfnByo5GHSNR5jwg/ELZ6VSNxTxw6+tM1urTlQqYY+TRY+CWFTKtmTIQyZo84aA4cZt/wARqVDe2EqMsYLGL/YvLO+jVWEtEuJItmbxm9YUDmp7mTs+O9HxK5j2lri1zSCCCQQQdIIXqMKkXik8TzKUJLBtYFU4ZYNCkdskJDoXG4C+8sOnJPCNNx9x4TstldOtHCawkv3NdvLVUXjF4xf7G9wIwwvyYKp2fRHI49TXn8CoWUMn441KS80TLG//APzqPyZPNmbxm9YVLzU9zLjPjvQ2ZvGHWE5qe5jPjvRAsOsF2ODqmnLQRe6VgI84aS9vPwjXp06bzJ93PRSqJ/o/gpr+0hpqU2v1XyaTA7Cp1G7IkvdA45xpLCf4m83CFKvbJV1itEuJFs7x0Hg9XgWrDVse0Oa9rmkXggi4ha06NRPBxZsUasJLFNH3szeM3rC+c1Pcz7nx3oj2FuD0Vay9rmtmaPMdeM44r+bn1dasLK5qUHg03F/sQby2p11ims4rex7VloJyW6QS2RhOZ1xuIN2sZ7iFe16ELinhL2ZR0a06E8V7otyyLZiqoxJG4XHS0kAtOsELWK1rUpTzWjZaNzTqxzkzN2ZvGb1hYeanuZlz470Nmbxm9YTmp7mM+O9DZm8ZvWE5qe5jPjvQ2ZvGb1hOanuYz470Nmbxm9YTmp7mM+O9Gttm0qQRuZUyRlpBDmE3k+hrc99/ApFvQuM9SpxeO8wV61DNaqNYFNVpYJXbAXZAd5hdmddqvu1raoZzis/r7zWJ5qk8zq7ix8C8LxMBDUuAkH2XnMJBwE8b8fSqK/ye4PnKS0d63F3Y3+f/AEVHp37yYbM3jN6wqrm57mWefHehszeM3rCc1Pcxnx3obM3jN6wnNT3MZ8d6GzN4zesJzU9zGfHehszeM3rCc1Pcxnx3o+JauNgvfIxo4XOAHxK+qjUbwUX+D46sF1tEWwhw6hhaW0xEsnCPsN5yf4vQM3OrK1yXObxq6Fu72V9zlKEFhT0v9iIYF4MzWxWCJt9xOXUSn+Bl/nOJ1uOoayeC8jYUklgigbbeLNzjQxdSWTKZIw6Skef3b9JjJ/05OA8B1+m8L6fD9wNw0DAIat2YXBkpz3fyv5ufrVNfZOz3zlLr70W9llDNWZV6u5k9hrI3i9kjHDha4EfAqldGong4v8FyqsGsVJHpszeM3rC881Pcz7nx3obM3jN6wnNT3MZ8d6GzN4zesJzU9zGfHejynrooxe+VjRwucB+JXqNCpJ4KL/B5lVpx0uSIfhPh2xrXR0hy3m8GT+Fvq3/aPPo9KtbTJcsVOr1bisuspRScaXXvNRivwLfa1W0OB/Z4yHVD+EaRGDxnaOYXnUr4ozq9rbhcMwGgBAfqAICA40MXEdrR7JFkx1bBcx5zCQD+CS7VwHSPQgKLfiutYEg0L83A5hHWH3FAfO1havIZOtn1IBtYWryGTrZ9SAbWFq8hk62fUgG1havIZOtn1IBtYWryGTrZ9SAbWFq8hk62fUgG1havIZOtn1IBtYWryGTrZ9SAbWFq8hk62fUgG1havIZOtn1IBtYWryGTrZ9SAbWFq8hk62fUgG1havIZOtn1IBtYWryGTrZ9SAbWFq8hk62fUgG1havIZOtn1IBtYWryGTrZ9SAbWFq8hk62fUgG1havIZOtn1IBtYWryGTrZ9SAbWFq8hk62fUgG1havIZOtn1ID2psVNrSED9jc3OLy97GgX6878/uvQFkYH4i4o732nIJnEECKEuaxpOsyZnOIzXAAAEa0BCMJ8TtfTzubSxGqhOeORpaDdxXtJBDhwjMfgANRtYWryGTrZ9SAbWFq8hk62fUgG1havIZOtn1IBtYWryGTrZ9SAbWFq8hk62fUgP0YsLV5DJ1s+pASTBvEdWzuBrHMpY9YvEkhHMGEtF/CXZuAoC9sFsGKezIRDSR5I0ucc75Dxnu1n4DUAgNlW0jJ43xzMD2PBa9rheHA6QQgOfsM8SVTFI59mgTwuN7Yy4Nkjv1EvIDwOG+/m1oCKHFhavIZOtn1ID82sLV5DJ1s+pANrC1eQydbPqQDawtXkMnWz6kB+txX2qTd+wv97mD4lyAluC+IuplcHWhI2nj1sjIfKea8Xsb6b3ehAXtYViwUMLYKWMRxt0AaSdbnE53OPCUBsE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7" name="Picture 4" descr="http://4.bp.blogspot.com/_mogdl1nFHxM/TG3YKnDSp9I/AAAAAAAAADI/HuqWz_8OHlQ/s400/heth08_Habbo-logo.jpg"/>
          <p:cNvPicPr>
            <a:picLocks noChangeAspect="1" noChangeArrowheads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78029">
            <a:off x="6379338" y="1642609"/>
            <a:ext cx="2619375" cy="1962150"/>
          </a:xfrm>
          <a:prstGeom prst="rect">
            <a:avLst/>
          </a:prstGeom>
          <a:noFill/>
        </p:spPr>
      </p:pic>
      <p:sp>
        <p:nvSpPr>
          <p:cNvPr id="31" name="30 CuadroTexto"/>
          <p:cNvSpPr txBox="1"/>
          <p:nvPr/>
        </p:nvSpPr>
        <p:spPr>
          <a:xfrm>
            <a:off x="0" y="5643578"/>
            <a:ext cx="4643438" cy="523220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Arial Rounded MT Bold" pitchFamily="34" charset="0"/>
              </a:rPr>
              <a:t>¿Qué tienen en común?</a:t>
            </a:r>
            <a:endParaRPr lang="es-ES" sz="2800" b="1" dirty="0">
              <a:latin typeface="Arial Rounded MT Bold" pitchFamily="34" charset="0"/>
            </a:endParaRPr>
          </a:p>
        </p:txBody>
      </p:sp>
      <p:pic>
        <p:nvPicPr>
          <p:cNvPr id="81922" name="Picture 2" descr="http://www.mylol.com/images_mylol/mylol_offline_logo.png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000496" y="0"/>
            <a:ext cx="2095500" cy="523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0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0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0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0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9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1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3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40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7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9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40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1500"/>
                            </p:stCondLst>
                            <p:childTnLst>
                              <p:par>
                                <p:cTn id="9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14282" y="2285992"/>
            <a:ext cx="5629275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1 Grupo"/>
          <p:cNvGrpSpPr/>
          <p:nvPr/>
        </p:nvGrpSpPr>
        <p:grpSpPr>
          <a:xfrm>
            <a:off x="285720" y="0"/>
            <a:ext cx="1143008" cy="2214554"/>
            <a:chOff x="285720" y="0"/>
            <a:chExt cx="2695586" cy="5543550"/>
          </a:xfrm>
          <a:solidFill>
            <a:schemeClr val="accent6">
              <a:lumMod val="75000"/>
            </a:schemeClr>
          </a:solidFill>
          <a:effectLst/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28662" y="0"/>
              <a:ext cx="928694" cy="554355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85720" y="642918"/>
              <a:ext cx="638175" cy="376237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57356" y="500042"/>
              <a:ext cx="1123950" cy="303847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6" name="15 CuadroTexto"/>
          <p:cNvSpPr txBox="1"/>
          <p:nvPr/>
        </p:nvSpPr>
        <p:spPr>
          <a:xfrm>
            <a:off x="1357290" y="357166"/>
            <a:ext cx="63283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latin typeface="Arial Rounded MT Bold" pitchFamily="34" charset="0"/>
              </a:rPr>
              <a:t>...nuestra información….</a:t>
            </a:r>
            <a:endParaRPr lang="es-ES" sz="4000" b="1" dirty="0">
              <a:latin typeface="Arial Rounded MT Bold" pitchFamily="34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 rot="632639">
            <a:off x="3256791" y="3146639"/>
            <a:ext cx="4017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  <a:latin typeface="Berlin Sans FB Demi" pitchFamily="34" charset="0"/>
              </a:rPr>
              <a:t>La entregamos nosotros al dejarla  en las redes.</a:t>
            </a:r>
            <a:endParaRPr lang="es-ES" sz="2400" dirty="0">
              <a:solidFill>
                <a:schemeClr val="accent1">
                  <a:lumMod val="75000"/>
                </a:schemeClr>
              </a:solidFill>
              <a:latin typeface="Berlin Sans FB Demi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 rot="21101216">
            <a:off x="3143240" y="4101590"/>
            <a:ext cx="407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Se recoge  automáticamente</a:t>
            </a:r>
            <a:endParaRPr lang="es-ES" sz="2400" dirty="0">
              <a:solidFill>
                <a:schemeClr val="accent1">
                  <a:lumMod val="7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23" name="22 CuadroTexto"/>
          <p:cNvSpPr txBox="1"/>
          <p:nvPr/>
        </p:nvSpPr>
        <p:spPr>
          <a:xfrm rot="327495">
            <a:off x="1317352" y="1809442"/>
            <a:ext cx="3538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92D050"/>
                </a:solidFill>
                <a:latin typeface="Cooper Std Black" pitchFamily="18" charset="0"/>
              </a:rPr>
              <a:t>¿Cómo consiguen información?</a:t>
            </a:r>
            <a:endParaRPr lang="es-ES" sz="2400" dirty="0">
              <a:solidFill>
                <a:srgbClr val="92D050"/>
              </a:solidFill>
              <a:latin typeface="Cooper Std Black" pitchFamily="18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 rot="21124504">
            <a:off x="4756093" y="1757862"/>
            <a:ext cx="3365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  <a:latin typeface="Cooper Std Black" pitchFamily="18" charset="0"/>
              </a:rPr>
              <a:t>Los otros también dejan cosas sobre nosotros</a:t>
            </a:r>
            <a:endParaRPr lang="es-ES" sz="2400" dirty="0">
              <a:solidFill>
                <a:schemeClr val="accent1">
                  <a:lumMod val="75000"/>
                </a:schemeClr>
              </a:solidFill>
              <a:latin typeface="Cooper Std Black" pitchFamily="18" charset="0"/>
            </a:endParaRPr>
          </a:p>
        </p:txBody>
      </p:sp>
      <p:sp>
        <p:nvSpPr>
          <p:cNvPr id="38914" name="AutoShape 2" descr="data:image/png;base64,iVBORw0KGgoAAAANSUhEUgAAAyAAAAJYCAYAAACadoJwAAAgAElEQVR4nOzdd3QUZd/G8U1CCIFNQg+hF+ldOoIoEkARqSIWRJAmVap06UW6FCmC9CJVBEE62Ohdaui9hADp9ff+8UhelplN3d07u/v9nDPnvG8yc881uxyf+8ruzG0QAAAAALARg+oAAAAAAJwHBQQAAACAzVBAAAAAANgMBQQAAACAzVBAAAAAANgMBQQAAACAzVBAAAAAANgMBQQAAACAzVBAAAAAANgMBQQAAACAzVBAAAAAANgMBQQAAACAzVBAAAAAANgMBQQAAACAzVBAAAAAANgMBQQAAACAzVBAAAAAANgMBQQAAACAzVBAAAAAANgMBQQAAACAzVBAAAAAANgMBQQAAACAzVBAAAAAANgMBQQAAACAzVBAAAAAANgMBQQAAACAzVBAAAAAANgMBQQAAACAzVBAAAAAANgMBQRKRURESN++gyRDhmzi61tIateuL0OGjJSwsDDV0QAAAGAFFBAoExBwRUqXriwGg1Gz1anTUJ4/f646IgAAACyMAgJlGjRools+XmxVqrwpgYGBqmMCAADAgiggUOL333clWD5ebJUq1ZKoqCjVcQEAAGAhFBAoUalSLd3C4erqpfnZkCEjVccFAACAhVBAYHOnT5/VLR8NGzaVYsUqaH7u5uYtBw8eVh0bAAAAFkABgc0NGDBUUzJ8fHLLpUuXpVCh0rrlpHjxihIZGak6OgAAAFKJAgKby5+/hKZg9OrVX0REduzYbfZ+kOnTZytODgAAgNSigMCmLl68pFsujh07Eb9P69ZtdffJnr0Aj+YFAACwcxQQ2NTs2fM0xaJQodIm+9y9e0+8vf10S8jw4WMUJQcAAIAlUEBgU82afawpFV279tbsN378ZN0CYjT6yv37DxQkBwAAgCVQQGAzMTExkjlzHk2p2Lx5q2bf4OBgyZYtv24J6dZNW1gAAABgHyggsJmDBw9rykT69FkkJCREd/+xY7/TLSDu7pnlypWrNk4PAAAAS6CAwGbGjJmoKRPvvNPI7P7Pnz+XrFnz6ZaQjz/+wobJAQAAYCkUENjMW2811BSJSZOmJ3jM6NETdAuIi4tRzp+/YKPkAAAAsBQKCGwiNDRU0qfPoikSZ8+eS/C4Z8+e6d43YjAYpVOnHjZKDwAAAEuhgMAmtm/fqSkQefMWS9KxI0aM1S0gnp7Z5dGjR1ZODgAAAEuigMAm+vUbrCkQbdp0SNKxQUFBYjT66paQUaPGWzk5AAAALIkCApuoUKGGpjwsXLgkycd37dpbt4D4+haSiIgIKyYHAACAJVFAYHUPHz4UFxdteQgIuJLkMc6fv6A7RnKLDAAAANSigMDqVq9el+L7P17WoEET3QJSpkwVK6QGAACANVBAYHUdOnTTlIZPP22f7HG2bt2uW0AMBqP8/vsuKyQHAACApVFAYHUFCpTUFIb58xcle5y4uDgpWrS8bgH54INWVkgOAAAAS6OAwKquXbuuWxguXbqcovFmzJijO166dD5y//4DC6cHAACApVFAYFXLlq3SlAU/vyIpHu/58+fi5ZVLt4R89900CyYHAACANVBAYFWdO/fUFIUPP2yTqjG//LKrbgEpWbKShVIDAADAWiggsKpSpSprisL33/+QqjH/+OMvszej//33QQslBwAAgDVQQGA1gYGBumt3HD9+MtVjv/ZaOd0C0qFDNwskBwAAgLVQQGA1mzdv1RQEb28/iYmJSfXYo0dP0C0gXl65JDQ01ALpAQAAYA0UEFhN//5DNAWhQYMmFhn7xo2b4urqpVtCFi9ebpFzAAAAwPIoILCaGjXqasrB6NETLDZ+vXrv6xaQ+vU/sNg5AAAAYFkUEFhFeHi4pE+fRVMO9u07YLFzLF++WreAuLtnlqCgIIudBwAAAJZDAYFV7Nt3QLcYhIWFWewcYWFh4u3tp1tCli5dabHzAAAAwHIoIA4iLi5OZs+eJ97efuLhkVXeeaeRbNr0q7I8Y8ZM1JSC6tXftvh5OnTopltAmjZtbfFzAQAAIPUoIA6iRYtPNZNwV1cvZTdkN2zYVJOnf/8hFj/Pjh27dQuIp2d2noYFAACQBlFAHIDe151eLiHLlq2yaZ7Y2Fjdr0b98ssWi58rKipKMmfOo3vt69ZttPj5AAAAkDoUEAfwxhv1zBYQg8Eo6dL5yJEjx2yW58SJU5oMLi5Gefz4sVXO16ZNB93r/uSTdlY5HwAAAFKOAmLnbt26rTv5zpAhm8n/X7p0ZYmIiLBJppkz52rylCpV2Wrn27DhF93XwNvbTyIjI612XgAAACQfBcTOLVy4RHfynSlTTs3PBg4cbpNMrVq10Zy7U6ceVjtfaGioeHpm130ddu3aa7XzAgAAIPkoIHaudeu2mkm3r28hs+tjXL4cYPVMuXO/pjm3te9Dadq0te41Dx8+xqrnBQAAQPJQQOxcoUKlNZPukSPHSfPmn+hOyFu2/Myqea5evaZ73mvXrlv1vEuXrtQ971tvNbTqeQEAAJA8FBA7FhQUpDvp/u233+XevfuSJUte3d//888hq2VasOAnzfny5i1mtfO98OTJE0mXzkf3XhjuAwEAAEg7KCB2bO9e/cfv3r17T0RE5syZr/v7WrX8rZZJ75OX1q3bWu18L6tX733d6/3zz79tcn4AAAAkjgJix6ZOnal7/8cL0dHRUrx4Rd1JuTVWSY+OjtZd/2PevIUWP5eeyZNn6F5r/fof2OT8AAAASBwFxI7prX/RoEETk302btysOykvUeJ1iY6Otmie/fv/0D3XzZu3LHoecw4fPqp7fh+f3DY5PwAAABJHAbFjZctWTdKjds0tVDh37o8WzTNw4HDNOUqXtt76H6+Kjo6WjBlzKC1BAAAASBgFxIrOn78gmzdvlRMnTklQUJBFxw4PD9e96Xr16nWaff/++6DupDxXrsISEhJisUzly1fXnKNfv8EWGz8p/P0b617r0KGjbJoDAAAA+iggVjJ//iKT1ch9fHLLv/+es9j4R44c051oX7x4SXf/Fi0+1d1/xIixFslz9+493fH37NlvkfGTavToCbo5KlasadMcAAAA0EcBsYKwsDDx8sqlmQQXLlzGYo+EnT9/kWb8TJlySmxsrO7+ly5dFnf3zJpjjEZfuX//QarzLFq0VDO2l1cuiYqKSvXYyWHuPpR06XwkLCzMplkAAACgRQGxgjVr1utOgg0GoyxdutIi5/jqq681Y9es+U6Cx3Tr1ls3U5cuvVKd58MP22jGbdq0darHTa7w8HDdomUwGGXz5q02zwMAAABTFBAr0LsZ+8VWuXJti5yjevW3NWN37do7wWMePnyo+8mMm5u3nDp1JsVZQkNDxWj01Yw7f/6iFI+ZGjVq1NV97Tt27K4kDwAAAP4fBcQKzN1v8WI7dOhIqsaPiYnRfdrTggU/JXqsuXsk3nyzQYrzrFz5s+6Yqp48NXjwCN08fn5FJC4uTkkmAAAA/A8FxAqqVq2TYAHp2bNfqsY/deqM7rhHjhxL9NjQ0FDJnfs13eNXrVqbojzvvddcM1b58tVTNJYlbNu2w+xrn5TXCAAAANZDAbGCQoVKJ1hAcuUqbPZm8aSYN2+hZkx398wSERGRpON/+mmZbq68eYsl+7G8Dx8+1H0c8OTJM1JyaRbx/PlzcXX10r3G4cPHKMsFAAAACohV6N1n8eq2a9feFI/fvv1XmvGqVHkzycfHxcWZ/ZRm8OARycoyc+Zc3XtK7t69l9zLsii9RRoNBh7HCwAAoBoFxMIiIiISLR8Gg1E6dOiW4nOUKlVZM1737n2SNcahQ0fExUWby8MjqwQEXEnyOHo3wzds2DS5l2RxvXt/Y/a1v3Xrtup4AAAATosCYmG3bt1OUgHJkiVvitYEefr0qW5xWLZsVbLH+uKLzrrZ3n+/ZZKODwi4onv8ypU/JzuLpW3Y8IvZ137JkhWq4wEAADgtCoiFnThxKkkFxGAwysaNm5M9/s6de3THunw5INlj3b//QLy9/XTH27p1e6LHjxw5TnOct7dfmljw79GjR7pFzWAwSufOPVXHAwAAcFoUEAvbsWO3ZsJrbiLcosWnyR5f7zG62bLlT3HeyZNn6GYrWrR8gp/QREdHS5EiZTXHffll1xRnsTRzDwMoU6aK6mgAAABOiwJiYStWrNFMeHPkKCiVK9fWvd8iKCgoWeM3atRCM8577zVPcd6oqCgpXryi7kR9woQpZo/77rtpusfs3/9HirNYWseO3XUzurp6ydOnT1XHAwAAcEoUEAubMWOOZsJbsmQl3Z8bDElbPPBl2bMX0IwxcuS4VGXevn2nbjaj0VeuXr2m2f/69Ru6CyEWLFgqTS30p1cGX2zbt+9UHQ8AAMApUUAsbOjQUZrJ7ptvNpAHD/TXy6hTp2GSxzZ307clJtONG3+oO3bp0pXl2bNnJvvqfQpjMBhl7NjvUp3DkhJ6IADrgQAAAKhBAbGwzp17aia7zZt/IiL6K4a7uBjlxo2bSRp7+fLVusc/efIk1bkDAq6Ih0dW3cm6v39jCQ4OFhGRtWs36O6TO/dryV7E0BZ8fHLr5q1X733V0QAAAJwSBcTCWrT4VDPZ7dSph4iIrFq1VncyPH785CSN3b17H82xxYtXtFj2QYO+NfuJQdGi5aVLl17i61tI9/cLFy6xWA5LqlGjrm5eL69cqVqNHgAAAClDAbGwN99soJnsDhkyUkREwsLCdFdJL126cpLGLlasgubYzz/vaLHsERERuvkT28qVq5ZmJ/OdOvUwm/vkydOq4wEAADgdCoiFlSxZSTPRnTZtVvzvzS3+d+DAnwmOe/78Bd3jfvhhgUXzP3nyRPcazG3p02eRQ4eOWDSDJU2dOtNs9jlz5quOBwAA4HQoIBam95Sql1cp3717n+5kuHHjDxMcd+LEqbrHpWQBwsRcu3bd7KN5X93mzv3R4ue3pN9++91s9s8++1J1PAAAAKdDAbGgyMhI3UUHX35KVWxsrOTNW0yzj4uLUc6fv2B27Jo139EcU7hwGatdS0hIiLRt28ns5N3DI6usWLHGaue3lGvXrpu9Bmu+fgAAANBHAbEgc5PdM2f+Ndlv3LhJuvt17Nhdd9zLlwN0i02XLr2sfk0bN26Wtm07SeHCZcTV1Utq164v06fPllu3blv93JYQFxcnnp7ZzZaQe/fuq44IAADgVCggFvTHH3/pTnJffUxuUFCQ7s3o6dNnkePHT2rG7ddvsO64GzduttWliYhIeHi4Tc9nKeXLVzdbQH75ZYvqeAAAAE6FAmJBeo/ZzZgxh+6+5kpFsWIVTNbTiIiIkGzZ8mv2y5Ytv0RERNjq0uxa69ZtzRaQMWMmqo4HAADgVCggFjRp0nTNBLdo0fK6+965c1fSp8+iOylu165L/H7Llq3S3ad3729sdVl2b8SIsWYLSKtWbVTHAwAAcCoUEAvq1au/ZoL79tvvmt3/668HmJ0YT58+W0REypSpovv7hG5Yh6k1a9abfZ1LlqykOh4AAIBTcfoCcu/efTl48LBFxmrZ8rNkPeo1PDxcSpeunODkWO/m89q161skr7M4deqMeHv7iYdHVs1r6ebmbbf3tgAAANgjpy0g589fkFq1/OMnog0aNJGAgCupGrN69bc1E9xvvhmW4DGnTp3RnRib29zcvGXfvgOpyulswsPDpUmTj6Rs2aq6r6nejf8AAACwDqcsII8fPxaj0VczEc2evYDcuHEzxePqre8xc+bcRI+bNm1WkgsIN02nzNat2+Wjjz7XfU0XL16uOh4AAIDTcMoCove0qhdblSpvpujpUjExMeLm5q0Zb8OGXxI9Ni4uTjp16pFo+WjQoInExcWl5JIhIiNHjtN9Xfv2HaQ6GgAAgNNwygIyZ858zSTUz69I/P/duXPPZI95+/Yd3cnt4cNHkzzG+PGTde/5MBiMUq5cNXn06FGyc+H/rVu3Ufe19fdvrDoaAACA03DKArJixZpEP23Yuzd591kcPHhYd5w7d+4ma5zTp8/K8OFjpEyZKpI/fwlp0KCJzJ+/SGJiYpI1DrTOnTuv+x75+hZSHQ0AAMBpOGUB2bJlW6IFpEyZKhIdHZ3kMdev36QZI106H4mNjbXilSA5oqKixN09s+77/fDhQ9XxAAAAnIJTFpA//vgrSTd8T5s2K8ljzpgxR3N83rzFrHgVSIlSpfQfe7xr117V0QAAAJyCUxaQU6fOJKmA+Pjklvv3HyRpzD59BmqOr1btLStfCZJLb62W5JZNAAAApJxTFpDr12/olgW9iekXX3RO0pj+/o01x7Zq1cbKV4LkGj58jO773K5dF9XRAAAAnIJTFpCgoCDNBHTx4uWSP38Jzc9dXIxy6NCRRMf09S2kOXbEiLE2uBokx+rV63QLSOXKtVVHAwAAcApOWUBiY2M1j7tdsOAnWbt2g+7k9K23GiY43oMHD3WPW7t2g42uCEl1+vRZ3ffK0zM7DwwAAACwAacsICIiXl65TCagkyfPEBGRunXf052g/vbb72bH2rlzj+4x586dt9XlIIkiIyN1F4w0GIxy8eIl1fEAAAAcntMWkDx5ippMPocMGSki//sLuaurl2ZyWr58dbN/IZ8y5XvN/unTZ0nWY3xhO8WLV+QTKwAAAEWctoC8+jjWrl17x//uiy86605Qly1bpTtW27adNPuWKVPFVpeCZGrW7GPd93f48DGqowEAADg8py0gNWrUNZl8fvzxF/G/u3nzlmTIkE0zQS1YsJRERkZqxqpYsaZm348++tyWl4NkGDJkpG4BadbsY9XRAAAAHJ7TFpCGDZuaTD4bNmxq8vt+/QYnab2ImJgY8fDIqtlv1KjxtrwcJMOyZat039sKFWqojgYAAODwnLaAfPJJO5PJ56uLBgYGBkrmzHk0k9QsWfLKo0eP4vc7efK07mR2/fpNtr4kJNG+fQd037Ps2QuojgYAAODwnLaAvLpyedGi5TX7jB8/WXei2rFj9/h9Jk+eobvPnTt3bXk5SIaLFy/pvmcGg1HCw8NVxwMAAHBoTltAJk6cmuhfv8PCwjRPyzIYjOLq6iVHjhwTEZEGDZpofl+qVGUbXw2SIzg42GwBuXw5QHU8AAAAh+a0BWTJkhUmE8906Xx091u0aKnuRLVs2apy8+Yt8fTMrvldr179bXw1SC6j0Vf3fd2794DqaAAAAA7NaQvI9u07NZPP58+fa/aLjY2VcuWqmb1nQO/nv/76m4IrQnIUK1ZB971bunSl6mgAAAAOzWkLiN7N4zdu3NTdd8eO3Wa/svPq5uWVS4KDg218NUiut95qqPv+jRs3SXU0AAAAh+a0BeTevfuayefJk6fN7t+pU48kFRAev2sfPv74C9337+UFKQEAAGB5TltAYmJixNXVy2TyuWfPfrP7R0REyOuvv5Fg+fDzKyIhISE2vAqkVN++g3Tfw8aNP1QdDQAAwKE5bQEREcmZs6DJ5DOxtTuuXr1m9r4Pg8EoP/642Ca5kXpTpnyv+x5WrFhTdTQAAACH5tQFpGzZqskuEFevXtMcly6dj8ycOdfqeWE5K1f+bPbBAgAAALAepy4g/v6NTSafkyZNT9JxYWFhsm7dRhk4cLgMGzba7M3rSLvMrYZuMLAYIQAAgDU5dQH57LMvTSaegwePUB0JNnLp0mWzBSQg4IrqeAAAAA7LqQtIv36DTSaeXbr0Uh0JNpLQaugsRggAAGA9Tl1Apk2bZTLxbNbsY9WRYENeXrl0C8iyZatURwMAAHBYTl1ANmz4xWTiWaNGXdWRYEPFi1dkMUIAAAAbc+oCcvz4SZOJZ+HCZVRHgg2ZWw2dxQgBAACsx6kLSGBgoMnEM2PGHKojwYY++aSdbgH54INWqqMBAAA4LKcuICIiRqOvyeTz+fPnqiM5jGfPnsmoUeOlUaPmUqlSbRk6dJScOHFKdax45lZDZzFCAAAA63H6AlK6dGWTyeelS5dVR3II+/YdkAIFSulO8AsVKiX//HNYdUSzq6HnylVYdTQAAACH5fQFpFGjFiaTzz/++Et1JLu3e/c+cXHRf8Ttiy1Llrxy5sy/iY514MBfsmjRUrl9+7bFc/7442LdbEajr8XPBQAAgP9x+gLStWtvk8nn2rUbVEeya1FRUVKixOsJlo8Xm59fEXnw4KHZsdq27Ry/r5ubt/To0VfCwsIslnX58tW6uVxdvSx2DgAAAJhy+gIyceJUk8nnzJlzVUeyazNmzElS+XixTZ36ve44x4+f0N1/0KDhFsu6bt1Gs7nCw8Mtdh4AAAD8P6cvIKtXrzOZeA4ZMlJ1JLtWoUKNZBWQSpVq647z6aftdff38MgqAQFXLZJ1y5ZtZnM9fvzYIucAAACAKacvIAcPHjaZeH75ZVfVkezWsWPHk1U+/v/G/wDNWCVLVjLZJ1OmHBZ/TO6uXXvNZrp585ZFzgEAAABTTl9A7t27bzLxfP/9lqoj2a2BA4elqICsXr1OM1aOHAUTPObo0eOpzvvHH3+ZHf/8+QupHh8AAABaTl9A4uLixMMja/zEs3Jl/a8EIXH+/o1TVEAmTJhqMk5cXJy4uXkneEyfPoNSnffIkWNWLTgAAADQcvoCIiJStGj5+Iln3rzFVMexWxUr1tRM5DNkyCZFipRNsEx07tzTZJxXV6jX23Lnfk1iY2NTlffMmX/Njn/gwJ+pGhsAAAD6KCAiUq/e+/ETT3f3zBIXF6c6kl3Kl6+4blEoX756gmWiSZOPTMa5ePGSZh+9dUX27j2QqryXLweYzbRt245UjQ0AAAB9FBAR6dChm8nkMzAwUHUku+TpmV0zkff29ku0gHTs2N1knHPnzmv2qVr1Tc3PJk6clqq8t27dNptp/fpNqRobAAAA+iggIjJ69ASTyee//55THcnuhIaG6k7kXV29pFy5agkWkFGjxpuMdevWLc0+gwYNT/SrW8n16NEjs5mWLl2ZqrEBAACgjwIiIkuXrjSZfO7evU91JLtz48ZNs5P5l++x0dsWLVpqMlZQ0FPNPvPmLdL8rF6991OVOTg42GymH35YkKqxAQAAoI8CIiL79/9hMvlcsWKN6kh2J6E1QPz8iiRYQHbu3G0yVnR0tO4nEq/+rHDhMqnKHBUVZTbTlCn6K7QDAAAgdSggov3rPZPP5Pv9911mJ/NGo2+CBeT8+Yua8TJkyGayz88/b9Acly6dj0RHR6cqt6urV5K+FgYAAADLoICISExMjKRL5xM/+RwwYKjqSHZn1649ZguG3hOsXi4nUVFRJmOFhoaavB8Gg1GWL1+lO86VK9dSldvceiODB49I1bgAAADQRwH5T4ECJeMnn59/3lF1HLuj9+SqpGyNGjXXjLVv3wHNfh06dJNs2fIn+vWt5AgJCTGba8yYial5OQAAAGAGBeQ/b77ZIH7yWb/+B6rj2J2nT5+lqIDMmDFHM9aKFas1++XLV1xy5iyo+fnixctTnPnOnbvJygUAAIDUo4D85/PPO8ZPPsuVq6Y6jl3KlClHsspH/vwlJDg4WDPOoUNHkjxGaj4BSehTm1efzAUAAADLoID8Z9iw0fGTT1/fQqrj2KXq1d9OVgH59dffdMcJCnqa4H0jL2/Xrt1Icd6DBw+bHffnnzekeFwAAACYRwH5z48/Lo6ffLq6eklMTIzqSHZHb7FAvS19+izy/fc/JDhWgwZNEh3H17eQxMbGpjhvQk/u2rZtR4rHBQAAgHkUkP/s3Gn6FKd79+6rjmR3duwwP6F/eWvcuGWiY23evDXRcb766utU5dV7tO+L7c8//07V2AAAANBHAfnP5csBJhPQEydOqY5kd0JDQyV9+iyJFof5839KdKzY2FipVKl2guPs2bM/VXnnzJlvduxTp86kamwAAADoo4D8JyIiQgoVKi11674nHTt2lytXrqqOZJd69OibYGlIl85HHj16nKSxjh07bnadji+//CrVWfv0GWg2J5+AAQAAWAcFBBb19Okz3cflvtg++ujzZI23Zs16KVy4jMkY/v6NU70CuojIBx+00s3o6Zk91WMDAABAHwUEFrd37wHJnDmPZmJfr977Eh4enuzxoqOjZfnyVTJ58nTZunVbqm48f1mpUpV1C0jJkpUsMj4AAAC0KCCwiidPgmTmzLkyYsRYmTZtpuzZs1/CwsJUx4oXGxsrHh5ZdQvIe+9pV2cHAACAZVBA4JRu3Lhp9mti3br1Vh0PAADAYVFA4JR2795ntoBMnjxDdTwAAACHRQGBU5o6dabZArJ+/SbV8QAAABwWBQROqXbt+mYLyJkz/6qOBwAA4LAoIHA69+8/EFdXL93ykTNnQYmLi1MdEQAAwGFRQOB05s790eynH23adFAdDwAAwKFRQOB0qlatY7aArFixRnW8JIuIiJC//vpLvvvuO2natKlUrFhRihcvLnnz5pWsWbOK0WiU/PnzS5UqVaRRo0bSvn17GTt2rOzYsUOePHmiOj4AAHBSFBA4lV9//c1s+XBz85ZHjx6pjpioU6dOSePGjcXDw0MMBkOKNhcXF3nttdekffv2smPHDomJiVF9WQAAwElQQOA04uLipEKFGmYLSPPmn6iOmKB79+5JmzZtxNXVNcXFw9zm6+srPXv2lIMHD6q+TAAA4OAoIHAaK1asMVs+DAaj7NmzX3VEsy5cuCAFCxYULy8vKVq0qNSuXVs+/PBD6dGjh4wdO1bmzp0rixYtkuXLl8uaNWtk48aNsnXrVvn5559l8uTJ0qtXL2nevLlUrlxZcuTIkWAZqV69uuzbt0/1JQMAAAdFAYFTCAi4Ij4+uc2Wj1KlKquOmKBNmzbJxYsXLTbeuXPnZOLEiVK7dm1xc3PTLSINGzaUEydOWOycAAAAIhQQOIHw8PAEv3plMBhl3ryFqmMqExgYKMuWLZPmzZtrvt7l4uIiHTt2lPDwcNUxAQCAg6CAwKHFxcVJ27adEiwfZcpU4Sbs/5w9e1aaN2+u+Y68b48AACAASURBVDSkQoUKcuXKFdXxAACAA6CAwGHFxMQkWj4MBqPs3XtAddQ05+jRo1K3bl2TEpIlSxbZsmWL6mgAAMDOUUDgkKKioqRVqzaJlo9WrdqojppmxcXFyZQpUyR9+vTxJcTNzU1+/fVX1dEAAIAdo4DA4Vy4cFHq1n0v0fLh51dE7ty5qzpumnf06FEpUqRIfAnx9PSUv//+W3UsAABgpyggcBhBQUHSu/c34u6eOdHy4emZXQ4fPqo6st24c+eOFC5cOL6EZM2aVc6dO6c6FgAAsEMUENi9+/cfyLhxkyR79gKJFg+DwSguLkZZs2a96th259q1a5I3b974ElKmTBlu3gcAAMlGAYFdio2Nld2790mrVm2S9InHy9vEiVNTde6rV6/JjBlzpG/fQbJkyQoJDAy0yDXZg3Pnzomnp2d8Cfnhhx9URwIAAHaGAgK7EBoaKnv27JfRoydIgwZNxNvbL1mlw2Awirt7Zvnpp2WpyjFw4HBN4UmXzkc+++xLiYqKstDVpm1jx46NLyA5cuSQp0+fqo4EAADsCAVEsevXb8iWLdvk2LET8uTJE9VxlAsPD5c7d+7K6dNnZf36TdKnz0CpWrWOpEvnk+zC8fKWPXsB2blzT6qyDR06KsFzfPhhG6f4SlJkZKSULFkyvoQMGDBAdSQAAGBHKCCKTZo0PX4C26tXf9VxJCwsTJYsWSEDBw6Xjz/+Qpo1+1gaNWoh/v6N5a23GkrNmu9I7dr1xd+/sXzwQSv56KPPpW3bTtK5c0/p1q239OzZT3r3/kb69Rss33wzTAYPHiHDho2WESPGypgxE2XcuEkyePAI6dy5p3z4YRupW/c9KV++uuTLV1wyZsyRqpJhbvv44y/k0aNHqXpdpk6dmaRzDRs22kLvRNq2ZcuW+AKSP39+1XEAAIAdoYAo1q5dl/jJa8+e/ZRm2bx5q+TNW8wqJUDFlidPUdm8eWuqX5fjx0+Ki0vSzunjk1uePXtmgXcjbYuKihIfH5/4EsIq6QAAIKkoIIpVr/52/OS1e/c+SjJcuXJV5s1bKOnTZ1FeGiyx+fjklv79h1isCDRo0ET3PK+9Vk5Klqyk+Xlqb3K3F61atYovID/++KPqOAAAwE5QQBR7+Wbqbt16K8kQHR0t5cpVU14cUrsVLlxGZsyYI8HBwRZ7bfbuPaB7rnr13pewsDCpWrWO5nd58xaz2PnTsqVLl8YXkE8++UR1HAAAYCcoIIqcO3devv9+jsnEtWtXNQVEROTPP/9O8teM0tLm51dEPv20vWzcuFliY2Mt/rrUrl1fc84MGbJJQMD/vnL0zTfDdHOdP3/B4lnSmr1798YXkLp166qOAwAA7AQFRJHGjVtqJq1fffW10kzTps1K9poatt58fHJLkyYfyfff/yD//mvdlbjPnj2nm6F//yHx+2zfvlN3nx9+WGDVbGnBywWkQYMGquMAAAA7QQFR4M8//9GdtHbo0E11NDl8+Ki0bt1W8uUrrrxsvLx9++1YOXToiE0fc9uzZz9NDldXL7l27Xr8PiEhIbql7aOPPrdZTlV27twZX0AaNWqkLEdUVJScPHlSFi9eLL169ZI6deqIn5+fZM2aVby9vSVjxozi7u4uzZs3V5YRAAD8PwqIAm+8UU93kt2ixaeqo5kICgqSc+fOy+7d+2TFijUyefIM6ddvsHTu3FPatOkgLVp8Ku++20zq1Gko1aq9JVWqvCmVKtWSChVqSLly1aRMmSpSqlRlKVHidSlWrIIUKVJWChUqLa+9Vk6qVXtL3nuvuXz+eUfp3fsbGTv2O5k790dZt26j7Ny5W/PaXL4cYNNrj4qKkixZ8mpyvP9+S82+NWu+o9mvaNHyNs2rwvjx4+MLyGeffWbTcz99+lR++uknadCggaRPnz4+x4vN1dVVjEaj+Pr6SuHChaVs2bIyd+5cm2YEAAD6KCA29ssvW8z+lb9u3fdUx0sTgoODNa/NX3/9Y9MMBw78qfsebdu2Q7PvkCEjNftlyJDNpnlVaNCgQfyEf/78+VY/X0REhKxevVqaNm0qHh4eJoUjT5480qpVK5kxY4YcPXpUoqOjrZ4HAACkDAXEhmJjY6V06comX+d5edJaoUIN1RHThCdPgjQT+g0bNts0w7BhozUZsmXLr3uj++rV63TLysOHD22a2ZaePHkiGTNmjC8AAQHW+4QqODhYJk2aJH5+fialI3fu3DJkyBC5dOmS1c4NAAAsjwJiQytXrjGZoBYqVNrk/8+fv4TqiGnC/fv3NZP5uXNtu87Ey+uzvNhatWqju+9ff+nf03P06HGbZralsWPHxheBokWLWuUcgYGB8u2330rWrFnjz+Xm5iYffPCB/Prrrza9HwgAAFgOBcSGGjZsZjJBfXWBOy+vXKojpgm3bt3STOZHjhxns/MHBQWJm5u3JsOPPy7W3f/mTW1eg8EoGzfa9lMbWwkPDxdfX9/4UrB06VKLjh8ZGSkTJkwQo9Fock/HJ598wqcdAAA4AAqIjTx8+FDSpfMx+fpVly69NJPW8PBw1VGVe/ToseZ1adeus83Ov2HDL7qF4saNm7r7x8TE6BaWGTPm2CyzLQ0dOjS+GJQpU8ai669s375dihUrFj++i4uLtGjRQs6ePWuxcwAAALUoIDYya9Y8k8lppUq1Zfz4yZpJ65IlK1RHTRM8PbObvC7Vq79ts3N/9dXXmvelePGKCR6TN28xzTH9+g22UWLbOXnypLi7u8cXhE2bNllk3GvXrknTpk1N7vGoWLGiHDlyxCLjAwCAtIMCYiOvPnq3c+eecujQEc2ktVKlWqqjpgnFilUweV0yZ85js3NXqfKm5n3p1i3hVepr1KirOebjj7+wUWLbCA8Pl/Lly8cXhGrVqllkzG+//VYyZMgQP27GjBll8uTJ3OMBAICDooDYwPXr18XFxXRyOn/+TxITEyPe3n6aiesvv2xRHVm5evXe17wu9+7dt/p5Y2JiNJ++GAxGWbx4eYLHNW3aWnPMu+82s3peW/riiy9MPqHYu3dvqsY7ffq0lChRwmTMhg0byrVr1yySFwAApE0UEBsYP36KZnJ67Nj/npDUvPknmt95emaXvXsPKE6tVrt2nTWviy1ek/PnL+je/3HixKkEj2vf/ivNMW+8Uc/qeW1l7ty5JkWhV69eqR7v5U89cubMKStXrrRQWgAAkJZRQGzA37+xycQ0ffosEhkZKSIi//57zuTm9Bdbpkw5ZcyYiRIUFGTxPC9WON+374CcP38hTS7a9u23YzWvyZw51l/sbs2a9Zrzurtnjn+/zOnbd5DmuLJlq1o9ry0cOnTIZLXxKlWqSFRUVIrGevr0qbRq1cqkzLz55psOvWYKAAAwRQGxAV/fQiYT09dff8Pk9/36Ddb9q7vB8L9H83bq1ENWr14n9+8/SNL57t9/IP/8c0hWrVor48ZNkk6deoi/f2MpWrS87teL3N0zS8mSleTgwcPWuPwUWbhwiSZnjx59rX7ewYNHaM5brlzi9zqMHfud5jhHWNfl4cOHkjdv3viykDlz5hR/Rerw4cNSuHBhk/LRuXPnFJcZAABgnyggVvbgwUPNxLRjx+4m+wQHB0vx4hXNlpBXb8bOkiWvZM2aT7Jlyy/ZsxeQHDkKSs6cBcXXt5BuwUhsS58+iyxdmra+/rJz525Nzjp1Glr9vI0atdCc9/PPOyZ63Jw583XfK3vXu3dvk8KwcePGFI0zdepUk6dnpUuXTmbPnm3htAAAwB5QQKxsz579momp3qreDx8+lMqVaye7PKR2y5Ilr+zbl/buN7l+/bomq49Pbquft2TJSprzTpgwJdHjVq9epznOzc3b6nmtLXPmzPJiBfJixYrJ5s2bJSAgIMnHR0ZGykcffWRSYrJnz57qG9gBAID9ooBY2fr1mzQTU3MT/uDgYM39ItYsHgMHDpe7d+/Z+BVJmtjYWPHwyKrJfeXKNaue99WvyxkMRlm4cEmix/3++y7d1zkkJMSqea2tePHiJuXhxZYjRw5p3ry5TJ06VY4cOaK7GGFISIjUr1/f5LiyZcvK1atXFVwJAABIKyggVrZkyQrNpPTw4aMJHrNlyzbddSVSu2XKlFNq1nxHZsyYI8HBwTZ6BVJO79OI9ests/CdOenTZ9GcMymPRT5y5Jjua55WC15STZkyRVxcXHRLyMtb4cKFZfbs2RIWFiYiIoGBgVK9enWTfZo1a2YX/+4AAIB1UUCsbPbseZpJ6Zkz/ybp2D179kuXLr2kVKnKyS4bWbPmk3feaST9+g2WlSt/lvPnL+j+lTota9y4pea6hg4dZbXzhYSE6L6Wf/75d6LH3rx5S/fYx48fWy2vrezbt0/69+8v/v7+kjNnzgSLSPbs2aVPnz5SsmTJ+J+5uLjI8OHDJS4uTvWlAACANIACYmWTJk3XTEovX076d+hfGDlynMkYrVu3lb59B8nAgcNl5Mhx8t1302TmzLmyceNmuX79hhWuxPa+/nqA5rVr0uQjq53PXIm4cOFiosfqfWXMzc3bISfd9+7dkx07dsjkyZOlbdu2ki9fPpMS8vIjezNlyiRr165VHRkAAKQhFBAr++GHBSn+BOSFJ0+CJGPGHDb9KlJa8GrpMhiMUqxYBaud79SpM7oF5NGjR0k6vkSJ102Oy5WrsNWypiWxsbHy+++/S8OGDU2+ruXt7S1HjhxRHQ8AAKQxFBArW7t2g2ZC+/vvu5I1xsSJ0zRj/P33QSslTjumTJmhue506Xystm7En3/+rVtAnj9/nqTj33/f9CtjjrIQYVLs379fvL2948tHxowZ5Y8//lAdCwAApEEUECvTewzv4sXLk3x8TEyM5M9fwuT4bNnyS0xMjBVTpw16xctgMFrtRmZzn4DcunU7Scf36tXf5Lh33mkU/7vY2FjZs2e/LFjwk0yePEOmTp0phw4dcYj3cevWrZIhQwaTr2D9/vvvqmMBAIA0igJiZadPaye1w4aNTvLxP/+s/QTl8887WTFx2lGnTkPdQhAZGWmV85m7B+Ts2XNJOn7mzLkmx3388RcSExMjU6fO1JTIF5u3t5989900iY6Otso1WduhQ4ckY8aM8eXDzc1NNmzYoDoWAABIwyggVhYdHS0+PrlNJp1Fi5ZP0rFxcXFSrlw1zaR13bqUrUZtT06dOi1ubt6aa3d3z2y1G7uDg4N1S8Jff/2TpON/++33V4piR6lUqZbumK9uFSrUkHv37lvluqzl6tWrJk/FcnFxkaVLl6qOBQAA0jgKiA20bPmZZsL555+JT2pXrVqrOc7DI6tDr6Vw7doNadu2s275MBiMUrt2faue3909s+acv/2WtK8TXbp02eQ4L69cSSofL7Y33qhntftbLC0wMFCzSOHs2bNVxwIAAHaAAmIDixYt1Uw2P/mkXYLHREdHS9Gi5TXHtW7d1jahbSg8PFzWr98kH37YRrcAvLyNGTPRqlly5iyoOeeqVUl7jGxUVJRkz14gwfzly1eXxo0/lEKFSuv+vm/fQVa9PkuIiIiQ2rVrm5SPCRMmqI4FAADsBAXEBu7duy/p0vloJpuTJ083e8y0aTN1v34UEHDVhsmt4/nzYNmzZ7+MHz9FmjZtneRPCvLkKSrPn1v305/ixStqzvvtt2OTfPyoUeN1s5ctW9XkyWWxsbEybtwkzX4ZM+aQp0+fWuPSLCIuLk4++ugjk/IxePBg1bEAAIAdoYDYSN++gzWTTRcXoyxdulKz7/jxU8TFRTuJ7dGjr4LkKff8ebD8++852b59p/zwwwJp376LlC5dWVxdvZL11aQXr9XGjb9aPXOTJh9pzv3y06wSc+nSZc179957zSU8PFx3/xo16mrON2fOfEtdjsUNGDDApHx0795ddSQAAGBnKCA2EhISovskpHTpfGTQoOFy9OhxOXjwiHTo0E13Au7t7ScPHz5M9DyBgYFy+/ZtCQwMlNDQUKvesH3u3HnZsWOXLFy4REaOHCcdOnSTBg2aSOnSlcXb2y/ZJcPc5umZXdasWW+V63iV3sr1mTLlTPJTqnr27GdybObMeRK8uXzv3gOa87Vr18VSl2NRc+bMMSkfLVu2dMiV3gEAgHVRQGzol1+2pHgSPm7c5ATHvnQpQMqUqaJ7rIdHVvHxyS25chWWggVLSsmSlaR8+eop2kqVqqx5qpc1t9y5X5MjR47Z6B0S+eefQ7o5Dh8+muix0dHRUquWv8nX7WrV8pcff1wiERERZo/z9S1kcq5atfwteUkWsWXLFnFzc4svH4UKFUrTXxUDAABpFwXExvr0GZTsSXifPoMS/Utz9+59bFYKbLG5uBiladPWcvt20hYBtJSoqCjx9MyuyTN16swEj7t8OUDeeKOe2espUqSsbN26TffYjBlzmOybP38Ja1xait25c0eyZs0aXz7SpUsnBw8eTPxAAAAAHRQQBSZOnKZ7j4feNnHitETHCwp6qjtptsfNwyOrdOjQTS5cuGiDd0Kfv39jTa5mzT42u//hw0clRw7t07P0tm++GWpybGRkpGafkiUrWfsSkywuLk7q168vPPEKAABYCgVEkTNn/pUuXXpJpkw5dCeq5cpVkw0bNidprMePHyd7zYm0tGXPXkBatvxMZs+elyYW4/vxx8WajEajrwQFBWn2vXv3rmTJkjdZ1/vy1+nu33+g+X3Nmu/Y8nITNHPmTJPy4e/vz30fAAAgVSggij19+kzmzJkv33wzVLp37yNduvSSXbv2JHucffsOSIECpZSXiaRsmTPnkSZNPpLp02fJqVOn09yENigoSDw8suoUh0mafV99aparq5d89dXXsmHDZlm3bqO0a9dZ9zXYv/8PERE5ffqs5netWrWx9SXrOn/+vHh6esaXj5w5c8q9e/dUxwIAAHaOAuJAYmJiZM+e/dKjR1/Jl6+48qLh5uYtRYqUlYYNm0nPnv1k1qx5cvTocYmNjVX9UiWqadPWmuvx9S2keZzupk1bpE6dhvHXu23bDs1YemuD1Kv3voiIzJu3UPO7SZPMrw9jK1FRUVKpUqX48uHi4iLbtunfwwIAAJAcFBAHduHCRfn1199k2rSZ0q1bb2nYsJm89lo53UURk7t5emaXAgVKSeXKb8p777WQtm07S//+g2XKlBmyefNWOX/+okRFRal+CVJsw4ZfdK/b3CNyjx8/keCjgsuVq6YZ68SJU/LJJ+3Mfjqi0tChQ+Xlr17169dPdSQAAOAgKCBOKDo6WoKCnkpQ0FN58iRInjwJksDAQAkMDJTHjx/Lo0f/2x4+fCgPHz6UBw/+t92/f1/u378vISEhqi/BJvRuRjcYjDJ58oxkjzV9+izNOLNnz5O8eYtpvsIVHGzd1d4T8/fff5s8crdy5cp2XSYBAEDaQgEBzLh27boYjb6a4uDunlnCwsKSNdbChUs04+h9+lGmTBUrXU3ShISESJEiReLLh5eXlwQEBCjNBAAAHAsFBEjAzJlzNSWhevW3kz3OggXaJ2tVrlxb87MvvuhshatIuq+++srkq1cLFixQmgcAADgeCgiQgLi4OGnf/iuTkjB6dPLXwZg3b5GmbFSr9pbmZ19/PcAKV5E0p0+fFldX1/jyUb58ebt4YAAAALAvFBAgCZYtWxX/daxjx04k+/gvv/xKUzbee6+55me9evW3Qvqk8ff3N/n0Y8cO7RO9AAAAUosCAiTRxYuX5N13myV73ZKTJ0+Lq6uXpmxMnz5b87NixSpIdHS0la7AvN9++82kfLz77rs2zwAAAJwDBQSwsrfeaqgpGt7efhIWFiYlSryu+d2cOfNtmi8mJkZKlSoVXz7c3Nzk7NmzNs0AAACcBwUEsKLx46eYWU/kfzebL1myQvM7D4+ssnnzVptlnDt3rsmnHx07drTZuQEAgPOhgABWMnnydN3ykT59Frly5ZqI/G9NlkKFSus+6nft2g1Wz/j8+XPJmTNnfPkwGo1y7949q58XAAA4LwoIYAWrVq3VLR8Gg1H69Blksq/eGiEGg1Hc3Lxl2bJVVs05aNAgk08/Ro0aZdXzAQAAUEAACzty5JhkzpxHt1RUrFhTnj17pjlm9OgJuvu7unrJggU/WSXnjRs3JEOGDPHlI0+ePBIaGmqVcwEAALxAAUmi48dPyqlTZ1gXAYnq2rW3bpkoUeJ1efjwodnjvv/+B3Fx0R7n4mKUmTPnWjznZ599ZvLpx6JFiyx+DgAAgFdRQJLoxaJxPj65pUGDJjJq1HiJjIxUHQtpkN6N582bfyJ3795N9NjFi5eLm5u3boGZPHmGxTLevn1b0qVLx6KDAADA5iggSXD16jXNZLBw4TKqYyGNio2NlalTv5fatevL22+/K9u370zW8cuXr9YtIa6uXnLkyDGLZBw2bJjJpx+rVln3XhMAAIAXKCBJMHbsd5rJ4NdfD1AdCw7MXAmpXv3tZC+E+KqoqCjJlStXfPnIkSMHn+YBAACboYAkQdmyVTUTwT179quOBQe3fPlq3RXU9+//I1Xjrlq1yuTTjwEDKNMAAMB2KCCJOHv2nGYCmCVLXomOjlYdDU7g00/ba/799ezZL1Vj1qpVK758uLi4SEBAgIXSAgAAJI4CkoghQ0ZqJoCfftpedSw4iUOHjmj+/ZUqVTnF4508edLk0w9/f38LpgUAAEgcBSQRRYqU1UwA16xZrzoWnMSRI8c0//7y5i2W4vE6duxoUkDWr+ffMgAAsC0KSAL0/vqcPn0W3YXkAEt7+vSpFC9eUfNvMEeOgikaLygoSDJmzBhfPvz8/PgqIQAAsDkKSAJ69/5GM/mrX/8D1bHgBJ4+fSr+/o111wP54INWKRpz2rRpJp9+DB061MKpAQAAEkcBMSM2NlZy535NM/mbNWue6mhwcPv2HZD8+Uvolg+DwShLlqxI9phxcXFStGjR+PLh6uoqN27csEJ6AACAhFFAzNi794Du5O/mzVuqo8FBRUZGyoABQ3UfvfvyApghISHJHnvv3r0mn340atTIClcAAACQOAqIGW3adNBM/ipWrKk6FhzUmTP/SoUKNcwWD4PBKG5u3vL33wdTNP7AgQO5+RwAAKQJFBAdd+7cFXf3zJoJ4IgRY1VHg4N58OChfPXV15IunU+C5SNDhmyyfPnqFJ+nSpUq8eXDzc1Nnj59asGrAAAASDoKiI5Bg77VTABdXb3k6tVripPBUYSFhcmYMRPFyytXgsXDYDBK7tyvyaFDR1J8rqCgIHFzc4svIFWqVLHglQAAACQPBeQVoaGhkjVrPs0ksFGjFqqjwUFs3LhZ8uYtlmjxMBiMUq3aW3L37r1UnW/Tpk0mX78aMGCAha4EAAAg+Sggr5g9e57uRHDr1u2qo8EB7N17QPfrfXrb5593lIiIiFSfs0ePHiYFZPt2/i0DAAB1KCAviY2NlaJFy2smgoUKlZbY2FjV8eAAPv+8Y6LFw2j0lWnTZlnsnKVKlYovH+7u7il6ihYAAIClUEBe8ssvW3QnhBMnTlUdDQ7g+vUbCRYPH5/cMmzYaAkMDLTYOe/evWvy6ccbb7xhsbEBAABSggLykjp1GmomhR4eWeXx48eqo8EB3L59Rzw9s2v+jWXLll9Gj55glSdTLV++XFj9HAAApCUUkP8cPXrc7PfwAUvZs2e/NGnykbz1VkN54416MnHiVAkODrba+dq1a2dSQPbs2WO1cwEAACQFBeQ/n37aXreAHDx4WHU0IMXy588fXz48PDwkPDxcdSQAAODkKCAicuvWbd0nE73+Ot+Xh/26efOmyacfb7/9tupIAAAAFBARkd69v9H99OPHHxerjpamPXv2TFasWCOLFi1VHQU6/vzzT5MC8vXXX6uOBAAAQAG5efOWeHhk1ZSPLFnySlhYmOp4aU5gYKAsWrRUGjVqIenTZxGDwSilSlVWHQs6fv75Z5MCMn78eNWRAAAAKCDt2nXR/fSjb99BqqOlObGxsZIpU07d1+v+/Qeq4+EV06dPNykgCxcuVB0JAADAuQvIuXPnxc3NWzOZzpAhm9y9e091vDSpUqVaugVk1aq1qqPhFd98841JAfn1119VRwIAAHDuAtKs2ce6k+mePfupjpZmdejQTfc169Sph+poeEWbNm1MCsihQ4dURwIAAHDeAnLw4GHdibSHR1a5c+eu6nhp1qxZ83Rft6JFy6uOZlUXLlxUHSHZ3nnnHZMCcu3aNdWRAAAAnLeAvP32u7oT6e7d+6iOlqb99dc/uq+bwWCUW7duq45nFVFRUbJw4RLVMZKtZMmSJgUkNDRUdSQAAADnLCC//77L7Kcft2/fUR0vTQsJCRFXVy/d12/p0pWq41nF0KGjZNy4yapjJFuOHDniy4enp6fqOAAAACLihAUkLi5OXn/9Dd0JdNeuvVXHswvFi1fUff3ateuiOprFHTp0RNzcvGXMmImqoyRbgQIF4guIq6urxMbGqo4EAADgfAVkyZIVupPn9OmzOOxXiCytdeu2uq9hwYKlVEezqLCwMClR4nUxGIwyapT9raFRvnx5k69gBQYGqo4EAADgXAXkyZMnkiNHQd3J81dfsUp0Uk2cONXsfSBXr15TnM5yvv56QPx1jR49QXWcZKtTp45JAbl40f5upAcAAI7HqQpIp049zH76cfPmLdXx7MaOHbvNFpBly1apjmcR+/YdEBeX/7+ulSvXqI6UbE2aNDEpIH///bfqSAAAAM5TQP7555DJhPLlrX//Iarj2ZWHDx+aLSD9+g1WHS/Vnj8PloIFS5pc18mTp1XHSra2bduyECEAAEhznKKAxMTESPny1XUnzDlzFpRnz56pjmh38uQpqvt61q//gepoqfbll1+ZXJOrq5eEh4erjpVsvXr1MikgP/30k+pIAAAAzlFApk6dafYv9gsW/KQ6nl16//2Wuq9nrlyFVUdLlU2btmiuqWzZqqpjpci3335rUkAmT7a/RwkDUYm2AwAAIABJREFUAADH4/AF5Nat22I0+upOlitWrMmjSVNo2LDRZkvdgwcPVcdLkePHT+j+Wxk/forqaCkyZ84ckwLSuXNn1ZEAAAAcv4C0aPGp2Yny/v1/qI5ntzZs+MXs67pz5x7V8ZLtxo2b4udXRHMtrq5ecvu2fT6e+fTp0yYFpFChQqojAQAAOHYB2bJlm9lJ8ocftlEdz65du3bd7Gs7Zcr3quMly/nzF+W118rpXou/f2PV8VIsLi5OcubMaVJCLl++rDoWAABwcg5bQB49eqT7F22DwSgZMmSTa9euq45o9zJnzqP7+rZt28mi57lx46Z8++1YuXDB8utYbNu2Q3x8cuteh4uLUf74w74fXdu6dWuTAjJr1izVkQAAgJNz2ALSpMlHZv9CP2TISNXxHMLbb7+r+/pWqFDDoucZPHhE/Nivv/6GTJo0XW7dSt26Lc+ePZO+fQeLm5u32X8nnTv3tNAVqLNgwQKTAvLBB/b/lDIAAGDfHLKAzJ+/yOykMk+eohISEqI6okPo3fsb3dfYwyOrREdHW+QckZGRkjOndvV6FxejvPlmA5kxY478+ec/8vx5cJLGe/bsmcyd+6PumC9vuXO/Jk+f2v/jma9evWpSQLy8vCQqKkp1LAAA4MQcroBcvHhJMmXKaXZi+euvv6mO6DCWLl1p9nU+e/acRc6xcuWaBIvCy4WkSJGy0rz5JzJq1HjZvHmrHDp0RLZv3ymrVq2VKVNmiL9/Y3F3z5zoWJ6e2WX37n0WyZ8WFCxY0KSE7N+/X3UkAADgxByqgERFRUnlyrXNTiwtfW+Csztz5l+zr/WKFWssco5atfyTVEAstWXKlMOhyoeIyJdffmlSQHr37q06EgAAcGIOVUBevldA76tXQUFBqiM6lOjoaMmQIZvu6z1gwFCLnOPYsePSvn0X8fTMbvXyUahQKfn774MWyZ2W/PbbbyYFJGPGjHLv3j3VsQAAgJNymAJy4MCf4urqZXZyuW3bDtURHdLrr7+h+3rXr2/Zm50DAwNl0qTpUrhwGYsXD1dXL+nVq79D3xtUtWpVkxLStWtX1ZEAAICTcogC8vTpUylQoKTZCeaXXzLZspYvvuis+5r7+lpn0bvY2FjZsmW7vPtu8wQLZ1KLx/vvt5B//jlslaxpybZt20wKiLu7u1y9elV1LAAA4IQcooB88kk7s5PM/PlLyLNn9v80o7Rq6tSZZl/7e/fuW/Xcz58Hy86du2XUqPHy7rvNJUuWvImWDhcXoxQtWl6GDRstN27ctGq+tKZGjRomJeTzzz9XHQkAADghuy8gK1Yk/JSknTv3qI7o0Hbv3mf2td++fadNs8TFxcm5c+dl4cIl0rNnP+nZs5/07z9YhgwZKTNmzJH9+/9w6jK6Y8cOkwLi6uoq//77r+pYAADAydh1Abl+/YbZVawNBqN06dJLdUSH9+jRI7Ov/4QJU1THwytq1aplUkKaNWumOhIAAHAydltAYmNjpXbt+mYnvwULlpLg4KQtTofU8fMrovsefPzxF6qj4RV79uwxKSAGg0F27dqlOhYAAHAidltAxo79LsHv+e/Zw2JrttKgQRPd96FUqcqqo0FH3bp1TQpIzpw55fbt26pjAQAAJ2GXBeTIkWMJrmjdvXsf1RGdSv/+Q3TfBzc3bwkPD1cdD6+4ceOGZMmSxaSE1KhRQ6KiolRHAwAATsDuCkhISIgUK1bBbPkoUqSsQ6/nkBYtX77a7Ptx5Mgx1fGgY9OmTZqvYvXo0UN1LAAA4ATsroB07Ng9wXUdDhz4U3VEp3P69Fmz78mCBT+pjgczevbsqSkhq1atUh0LAAA4OLsqIKtWrU3wkbtffz1AdUSnFBUVJenTZ+HrcHYmMjJSKlWqZFJAMmXKJH/99ZfqaAAAwIHZTQE5ffqsZMyYw2z5KFasgoSFhamO6bTKlaum+77UquWvOhoSEBAQIN7e3iYlJGPGjLJ9+3bV0QAAgIOyiwISFBQkRYqUTfCrV3/99Y/qmE7ts8++1H1vvL39JC4uTnU8JGDHjh3i6elpUkLSp08va9euVR0NAAA4oDRfQGJjY+W995on+NWrfv0Gq47p9CZNmm72/bl06bLqeEjEvn37xGg0mpQQNzc3WbhwoepoAADAwaT5AjJ8+JgEy0e1am9JZGSk6phOb8+e/Wbfo5Urf1YdD0nwzz//SObMmTU3pnfv3p3HKQMAAItJ0wVk8+at4uJivnzkyFFQbt68pTomRCQ0NFTSpfPRfZ/69BmoOh6S6Pjx45I9e3ZNCSlXrpycO3dOdTwAsBtRUVGybds2OX78uOooQJqTZgvIpUuXxccnt9ny4ebmLbt27VUdEy+pWrWO7nv15psNVEdDMgQEBGiejvXi5vT58+erjgcAadrz589l2rRpMm7cOAkKClIdB0iT0mQBCQ4OltKlKyf41avx4yerjolX9OkzUPe9Mhp9JTY2VnU8JENkZKR8/fXXmhJiMBikZcuW/I8qALzi3r17MmjQIHnnnXfk8OHDquMAaVqaLCAfftgmwfLRtGlrnqyUBq1fv8nse3bu3HnV8ZACmzdvlmzZsmlKSIECBVgvBIDTi42NlV27dkmbNm3E19dXZs2axR/cgCRIcwVk6tSZCZaPYsUqyLNnz1THhI4HDx6afd+WLl2pOh5S6NatW1KrVi1NCXFzc5PRo0fzP7YAnM6FCxdk8ODBki9fPsmQIYP07t1bHjx4oDoWYDfSVAH5559D4u6e2ewkNlOmnHL2LDfCpmVFi5bXfe969uynOhpSISYmRoYOHSqurq6aIlKnTh25ffu26ogAYFVPnjyROXPmSLVq1cRgMIiHh4d0795d7t69qzoaYHfSTAF5/Pix5MtXPMFPP3ica9rXrl0X3feuZs13VEeDBezevVty5cqlKSGZM2eWsWPHSnBwsOqIAGAxERER8ssvv0jLli3Fw8NDDAaDuLu7S6dOneTmzZuq4wF2K00UkLi4OHn33WYJlg/+gm4fFi5covv+ZcyYQ2JiYlTHgwU8ePBAGjRooHuDevbs2WXixIkSEhKiOiYApEh4eLhs3LhRPv30U/H29jb52mm7du3k6tWrqiMCdi9NFJDvvpuWYPl44416EhUVpTomkuDixUtm38fTp8+qjgcLiYuLkwkTJsT/RfDVLWfOnDJ58mQJCwtTHRUAEhUaGirr1q2T1q1bi9FoNPnvmYeHh7Rt21YuXbqkOibgMJQXkJs3b0nGjDnMTlpz5Sosd+/eUx0TyZAjR0Hd93LRoqWqo8HCbt26JV26dJH06dPrFpFcuXLJ9OnTWUkdQJoTEhIia9askQ8//FAyZcqk+e9XoUKFZOLEifLo0SPVUQGHo7yAtGpl/pG7rq5esnfvAdURkUzNmn2s+3527dpbdTRYyfXr16VDhw6SLl063SKSO3dumTVrlkRERKiOCsCJPX/+XFauXCnNmzcXT09PzX+rXF1dpVGjRrJ161ae8AdYkdICsnfvgQS/ejVs2GiV8ZBCU6Z8r/t+Vq1aR3U0WNmVK1fkiy++EDc3N90iki9fPvnhhx/4SiUAm3n27JksW7ZMmjRpIhkyZND9b1OOHDnkm2++kWvXrqmOCzgFZQUkJiZGypSpYrZ81Krlz03LdurgwcNmb0SHc7h06ZJ89tlnuo/tfbGQ4fz587lHBIBVBAYGyuLFi+X99983+xVRg8EgNWvWlOXLl/PpLGBjygrI0qUrzZYPd/fMcvlygKpoVhEbGytTp86U58+fq45idVFRUWI0+uq+t4GBgarjwYbOnz8vrVu3NltEvL29pV27drJnzx6Ji4tTHReAnYqLi5Pjx4/LmDFjpGbNmmY/hTUYDJI1a1bp0qWLnDx5UnVswGkpKyBt23YyW0DS6iN3Y2NjUzxJ2rhxsxgMRsmWLb989900CQ0NtXC6tKVr19667+2pU2dUR4MCZ8+elZYtW4qLi4vZSUG+fPlk4MCB8u+//6qOC8AOPHv2TNatWyft27cXPz8/s/9tefHHjjZt2sjWrVv5CiiQBigrIOZWzPbxyZ1mnzgxY8Yc8fMrIh07dpfNm7cmq0TUqdPQ5Dpz5Soss2fPc9ib3C5evCQuLtr3d+vW7aqjQaGTJ09Ks2bNzH4i8mJ7/fXXZdq0aXL//n3VkQGkIWfPnpXvvvtO3nrrLXF3d0/wvyMZM2aUVq1ayfr163kSH5DGKCsgfn5FdAvIl192VRUpQWFhYZIrV2GTrL17D0zSsSdOnDL7ac877zRy2McMv/dec831zp+/SHUspAE3b96UESNGSP78+ROcQLi5ucm7774rK1eudPhPDQFohf5fe/cdH1WZ9318IBCKSegtoXeUAJEiIJEidQMCguRGiKDLRpZyU410QUCMIoSuKKIisCwColIUAQUBF6UoNVSpAQRCCxhM5vv8sU+83U0yKcxcZzLzeb9e5z8z1+/MAJ5P5pSEBH3++efq37+/KlSo4PDfC5vNJl9fXz311FNatmwZD0QF3JhlAfL4463TPCB/5pkIq0Zy6M03Y1LN+sMPezL1sz//fFAPP9wg3QgpVaqSDh8+4uI9MO+rrzan2tc1az6zeiy4keTkZK1fv15du3ZN9xa+KZu/v7/69Omjr7/+2mO/OQQgHT9+XLNmzVK7du3Sfdjpn7c8efKobdu2ev/99xUfH2/1+AAywbIAiYjol+bBuI9PgI4dO27VWGm6ffu2ihev8B9zVq9eL0uvkZiYqAkTpihv3sJp7ndQUDWdOnXaFeNbqmPH7v+xn7/8csbqkeCm4uLiNG3aNFWpUiXDA46yZcsqKipKe/fu5eJ1IIe7cuWK/vnPf2rAgAGqVq1ahn//U+6k9+KLL2r16tW6efOm1bsAIIssC5BXX52W7jcC1arVdavTkqZMiU4146RJr2XrtQ4cOKQGDULT3O+QkKYed+vh+Ph4VakSLJvNT0WKlLV6HOQAdrtdO3bs0JAhQxQYGJjhgUjJkiXVs2dPvf/++zp79qzV4wPIwK+//qpPPvlEAwcO1COPPJKp4ChQoIDat2+vmJgYHT161OpdAPCALAuQuLhL6d6qNSVCDh48bNV4f7hx46YKFw5KNd+JE6ey/Zq3bt1SSEjTNPd79uwFTpzePcTFXVKHDl3VokV7q0dBDmO327V9+3YNHjw4w7vcpGw1atTQwIED9emnn/KbUcANXL16VatWrdLgwYMVHBzs8G54f94efvhhDR8+XF9++SUXkQMextInoTv6FiTlwXUffPCxlSNq/PjJqeZq3LjlA79uXNwllSxZMdVrFylS1mNvEXjkCL+1QvYlJyfr22+/1cCBA1W6dOlMHcD4+PioSZMmmjBhgrZt2+axf7cAd3L9+nWtWbNGQ4YMUZ06dTIdHIULF1a3bt307rvv8m0m4OEsDZCEhAQFBVVzGCE2m5/69IlUXJz523FevXpV/v6lU80zb947Tnn9mTPnprm/33673SmvD3gqu92uPXv2KDo6Wq1bt1b+/PkzdYDj5+ensLAwxcTE6ODBg1bvBuAR4uPjtXbtWg0dOlT16tXL8DbbKVvu3LnVsGFDjR8/Xt99953HnYIMIH2WBogk/fDDHhUqFJhhhOTPX0wDBw7TmTPmfisSFTU21RylS1d22u1A7927l+ridpvNT2PHTnLK6wPe4t69e/rqq68UFRWlkJCQTP/GtUyZMurVq5dmzZqlHTt2cKtfIANJSUnav3+/Fi5cqH79+ik4ODjTwWGz2VS6dGk999xzWrZsmds+8wuA61keIJK0Y8cuh9eD/HnLm7ewnn++v8vvlHXp0iUVLFgi1foxMXOduk6RImVTrfH88/2dugbgba5cuaLly5frhRdeyPBZI/99ytYjjzyiPn36aPbs2UQJvN7p06e1YsUKjRgxQs2aNVPBggUz/ffJZrMpb968atGihV5//XXt27ePu9YBkOQmASJJW7duU0BAmUxFiM3mp9y5/RUe/px++umAS+YZOjQq1ZpBQdWceiHclStX0ty3l14a67Q1AEixsbGaO3euOnfurICAgCwdQPn4+Kh27drq06eP5syZo507d+ru3btW7xLgdNeuXdPGjRs1adIkhYWFqUSJEln6u2Kz2RQYGKiuXbvq9ddf19atW3kYIIA0uU2ASNKxY8dVu3bDTEeIzeanXLn8FBraVm+9NVsnT2b/zlR/duHCReXPXyzVWs669iPFpk1b0tyn6OgZTl0HwP9JSkrSzp07NWnSJLVs2VKFChXK8kGWj4+PgoOD1bdvX82dO1e7du0iSpCj3Lt3T7t27VJMTIyeffZZVa1aNct/DwoWLKjQ0FCNHDlSK1eu5MJxAJnmVgEi/fvC9F69XshShPx5Cw5upPHjJ2vPnn3ZnmHChCmpXrd8+ZpKTEx04p5KLVq0T3MfFi360KnrAEif3W7XsWPHtHz5co0YMUItWrTI8rckNtu/n8Zcp04d9e3bV9HR0Vq9erUOHjzI7UNhqaSkJMXGxmrNmjWaOnWqevfurZCQEOXNmzdLf75z5cqlWrVqqW/fvlqwYIH27dun33//3erdA5BDuV2ApNi8+Rs1bfpktkPEZvNTuXI1NHjwCK1evVbnz1/I1LpJSUkKDKya6rUWLlzs1P374osNac6cO7e/jh8/4dS1AGSN3W5XbGysli1bpuHDh6t58+by9/fPcpSk3OmnYsWKatOmjQYOHKhZs2Zpw4YNOnHiBHf9gdMkJibqwIEDWrFihV555RX16NFDtWvXlq+vb7b+3JYoUUIdO3bU5MmTtWnTJt24ccPqXQTgQdw2QFKsW7dR9es3e6AQSdnKlKmizp3DNWHCFC1c+L7Wrduon3468B//sMbGHkv1c02atHLqgcKFCxdVoUKtNGfs0uV/nLYOAOex2+06evSoPv74Yw0bNkxPPPGE/Pz8snVwl7L5+vqqZs2aeuqppzRixAi988472rp1qy5cyNwvTOB9EhIStGfPHi1ZskSjR49Wly5dVL16dfn4+GT7z2G+fPnUuHFjDRkyRMuXL9epU845nRkA0uP2AZJi9eq1Wb4+JDNbkSJltWXLt3+ss3nzN6pQ4WEVKFBcNpufChUK1KlTp522H9euXdMjjzRId57t23c4bS0ArpWcnKwjR45oyZIlGjp0qEJDQ7N14W5a20MPPaR69eqpR48eioqKUkxMjFauXKmdO3fqzJkzPFTRQ9ntdsXFxWn37t1atWqVYmJiNGzYMP3lL39RxYoVM32L6fS2/Pnzq27duurdu7fmzJmj3bt3O/30YgDISI4JEOnf/7NftuyfCglp+sDhkTu3v9q165zu6U5r136hsmWra9++n5w2/+3bt/XYYy3Snalp0yedthYA69y4cUO7d+/W0qVL9corr6hnz55q0KBBtq4tcXROfsmSJRUSEqKwsDBFRkZq0qRJeu+997R+/Xr99NNPunr1qtVvBf5LfHy8fv75Z33xxRdasGCBxowZo969e6t58+aqXLlytk+Z+u/N399fDRs2VJ8+fRQdHa3PPvtMJ06cUHJystVvAQDkrAD5sxMnTio6eoYaNWquXLkyHx5BQdU0btyrOn36lwzXuH493mnzJiYmqnXrjunO5e9fmms/AC9w6dIlbd++XYsWLdKoUaP09NNPq3bt2pl+mnt2Tq+pVKmSmjVrpvDwcA0bNkzTp0/X0qVLtWHDBu3atUtHjhxRXFwcd/LKJrvdrvj4eJ0+fVp79+7Vpk2btHjxYk2aNEn9+vVTu3btVKtWrQc+ZS+trWjRomrWrJn+9re/aebMmfryyy+5GxUAt5djA+TPbt68qe+/363Fi5fopZfGKjz8OXXt2lMdO3ZXt269NGHCFK1cuVqxsccs+e1PQkKCOncOdxhG//jHJ8bnAuA+7Ha7zpw5o02bNmn+/PkaOnSowsLCVLNmTad+c5LR5uvrq5IlS6p69epq1KiR2rZtqx49eigyMlJRUVGaOnWq5s2bp6VLl2rdunXasWOHDh06pAsXLuTohzb+9ttvunTpko4cOaJdu3Zp/fr1Wrp0qebNm6cpU6Zo5MiR+utf/6pu3bqpVatWCgkJUaVKlVS4cOEsPQk8u1vp0qXVqlUrDRo0SPPmzdPWrVt16dIlq982AMgWjwgQdxYbeyzDa1f69x9i9ZgA3Nzt27cVGxurLVu26OOPP1Z0dLSGDBmi7t27q2nTpqpQoYLTTt95kC137tzKnz+/AgICVLx4cQUFBalSpUqqUaOGgoOD1aBBAzVt2lQtWrRQ27Zt1alTJ3Xr1k09e/ZUnz59FBkZqUGDBmn48OEaNWqUXnnlFU2dOlVTp07VxIkTNW7cOI0aNUojRozQkCFDNGDAAEVGRuqFF15QRESEevbsqe7du6tLly7q2LGj2rVrpyeffFJPPPGEmjZtqoYNGyokJETBwcGqUaOGAgMDVaBAAUvfs6JFi6pu3boKCwtT//79NWXKFH344YfavHmzjh07xjdTADwOAeJCq1evzfDp7h06dOViUgBOYbfbdeXKFe3fv1/r1q3Tu+++q4kTJyoyMlJhYWEKCQlRyZIlH/hCZrasxUWdOnUUFhamF198UVOmTNEHH3ygzZs3KzY2Nkd/awQA2UWAuMDvv/+ukSPHOAwPm81Pjz/emv/5ADDu/v37iouL++N0ow0bNmj58uWaP3++XnvtNUVFRSkyMlI9evRQ27Zt1ahRI1WvXl0lS5Z0i29ZrNj8/f1Vrlw5BQcHKzQ0VJ06dVJERIQGDx6s8ePH66233tKiRYu0atUqbdmyRUePHuXfdwBIBwHiAn37vphhfNSr10Tx8c67yB0ATLl7964uXLigQ4cOaceOHVq3bt0f10u8+eabmjp1qiZMmKCXX35Zw4YN04ABA9SvXz9FREQoPDxcXbp0UYcOHfTkk0+qWbNmatSokerWratatWqpcuXKCgoKUokSJRQQEKD8+fMrV65c8vHxUb58+eTn56fChQurePHiKlOmjMqVK6dKlSqpevXqevjhh1WnTh3Vr19fjz32mJo1a6YWLVqodevW6tChgzp16qSuXbuqR48eevbZZ9WnTx8NGjRI48aN0/Tp0/Xee+/pk08+0ddff60ff/xRJ0+e1LVr13hgJAA4GQHiZEePxmYYHxER/XTnzh2rRwUAAACMI0Cc7Ndff003PAoUKK5Fiz60ekQAAADAMgSIk8XFXUozPmrWfFQHDhyyejwAAADAUgSICzz66ON/hEfduo01a9Z8TrkCAAAARIC4xN27d7V58zfav/9nq0cBAAAA3AoBAgAAAMAYAgQAAACAMQQIAAAAAGMIEHid5ORkq0cAAADwWgQIvMauXbvVvXtvFShQXG3adNL7739k9UgAAABehwCBV7h37578/Uunej7L6NETrB4NAADAqxAg8Apr1nye7hPqx46dZPV4AAAAXoMAgVf46KNl6QaIzeanceNetXpEAAAAr0CAwCtcvXpVPj4BDiNkwoQpVo8JAADg8QgQeI2hQ6McBojN5qcpU6KtHhMAAMCjESDwGklJSWrfvqvDAMmd21+bN39j9agAAAAeiwCBV7lx46Zq1arvMEICA6vq6tWrVo8KAADgkQgQeJ0TJ06paNFyDiOkS5f/sXpMAAAAj0SAwCtt3bpNefMWdhghb7/9ntVjAgAAeBwCBF4rJmauwwApUKC4Dh8+YvWYAAAAHoUAgVH37t1TUFA1lS9fU1WqBOuRRxqoffsumjBhik6f/sX4PM88E+EwQurXD1VycrLxuQAAADwVAQLjgoKqpXsHquHDR+nu3bvGZrl167Zq1AhxGCEffPCxsXkAAAA8nUcECHcsyllatfqLwwP+6tXraceOXcbmOXjwsAoWLJHuPGXLVjcaRQAAAJ4sxwfIlCnRCgysqvPnL1g9CjLp738fmuEDAVO+DUlMTDQy05IlyxzOM3Xqm0bmAAAA8HQ5OkCiosb9cYAYEtJUd+7csXokZMJ33+1UrlyOAyRla9myg27evGlkrs6dw9Odw9+/tK5fjzcyBwAAgCfLkQFit9vVv/+QVAeJ77672OrRkEmDB4/IVIDYbH6qW7exLl6Mc/lMJ06cUr58RdOdY8aM2S6fAQAAwNPlyAB5442ZnKefwyUnJ6cZkeltFSrU0tGjsS6fa/ToCQ6vTbHb7S6fAQAAwJPluAA5cOBQmr+l/vDDpVaPhmyYPPn1TJ+OVbp0ZZ07d96l89y+fVuBgVXTnWHTps0uXR8AAMDT5agAuX//vurVa5LqoLBevSY8qyEHW7FilfLnL5apCKlfv5nLv+lydEF69+69Xbo2AACAp8tRATJmzMR0fiu9xerR8IC+/363SpWqlKkI6dEjwqWz2O12NWzYPM21ixUr79K1AQAAPF2OCZC4uEtpnnrVoUNXq0eDk/zyyxkFBzfKVIRMnvy6S2eZN++ddNc+e/acS9cGAADwZDkmQEaNSn1xsI9PgA4cOGT1aHCiW7duqUOHrhkGSJ48hVz62V+8eDHda1M++2ydy9YFAADwdDkiQG7duqXChYNSHQj26vWC1aPBBe7fv68nnwzLMEJatGjv0jmaNGmV5rqTJr3m0nUBAAA8WY4IkOnTZ6V5ILh69VqrR4OL3Lx5M1OnY61YscplM4SHP5fmmv37D3HZmgAAAJ4uRwRI1ap1Uh0E+voW0e3bt60eDS507tx5lSlTxWGAlC1bXXfu3HHJ+n37Rqa55rhxr7pkPQAAAG/g9gFy9GhsmgeBbdp0sno0GLBmzWcZfgsyY8Ycl6w9YMCwNNebPXuBS9YDAADwBm4fIDNmzEnzIHDWrPlWjwZDOncOdxggNWs+6pJ1W7fuaPy0LwAAAE/n9gGS3kHgyZOnrB4Nhpw7d15+fqUcRsg332xz6pqnT59J9y5YW7c6dy0AAABv4tYBcufOHfn6Fkl1AFirVn2rR4NhL79QFdDXAAAP8UlEQVQ83mGA9OzZ16nrjR8/Oc11ChYswbVHAAAAD8CtA2T37h/TPAgcOXKM1aPBsLNnzylPnkLpBki+fEV18+ZNp6yVlJSksmWrp7nOs88+75Q1AAAAvJVbB8iSJcvTPAj8/PP1Vo8GCzzzTITDb0G++mqzU9aZOHFqumusX7/RKWsAAAB4K7cOkHHjXk3zIHDfvp+sHg0W2LDhK4cBMnny6w+8xq5du9P9pqVx45ay2+1O2BMAAADv5dYBkt5vvC9fvmL1aLBAfHx8uheG22x+6tix+wO9/s2bN1WlSnCar507t7/27NnrpD0BAADwXm4dIGk9CTtv3sL8FtqL1agRkm6AlChRMduve/nyFdWvH5rua/P0cwAAAOdw6wDx9y+d6kCwXLkaVo8FC0VE9HN4GlZ2bs984sSpdL/5sNn8FBhYVdeuXXPB3gAAAHgftw6QIkXKcgte/Ie5c99xGCDr1mXtIvENG75SyZIV0329gIAy2r//ZxftDQAAgPdx6wAJCqrm1NNskPP98MMehwGycuXqTL3O7du3FRk52OFr+foW0ebN37h4jwAAALyLWwdItWp1Ux0U+vgEcA2IFzt//oLDaPjww6UOfz45OVmffvqFKlV62OHr+PgEaNmyFYb2CgAAwHu4dYDUqfNYmgeHnI/vvU6ePOUwHBYseDfNn7t8+YqmTn1T5cvXdPjzNpufChcO0saNmwzvGQAAgHdw6wBp3LhlmgeIR4/GWj0aLHL48BGH8TBjxpz/+O+3bduhnj37yte3SIbhYbP5qUaNEMXGHrNo7wAAADyfWwdIy5Yd0jxI3LbtO6tHg0X27fvJYUB07dpT48dPVljY0ypdunKmoiNl69atl+Ljb1i9iwAAAB7NrQOkd++/pnmg+MYbM60eDRb5/vvdWYqKzGzlytXQ2rVfWL1rAAAAXsGtA2TevLRvudquXWerR4NFvvlmm9PCI3/+Yho6NEq3b9+2ercAAAC8hlsHyN69+9M8cCxYsIQSExOtHg8WmDVr/gOHR506j2n27AW6fj3e6t0BAADwOm4dIElJSXrooZJpHkRu3brN6vFggW7demU5OPLkKaTHH2+tiROn6scf91q9CwAAAF7NrQNESv9C9LFjJ1k9Gizg6Knlfn6l1LlzuPr1G6hx417V3LnvaN26Dbp1i1OsAAAA3IXbB8iYMRPTPNgMCqqm3377zerxYNDRo7EOv+lo06aT1SMCAAAgA24fIF9++XW6B5zz5r1j9XgwaOHC9x0GyFtvzbZ6RAAAAGTA7QMkOTlZ1arVTfOAs2zZ6lyM7kU6dw53GCC//HLG6hEBAACQAbcPECn92/HabH5asOBdq8eDAceOHVfu3P7p/jmoX7+Z1SMCAAAgE3JEgCQkJKho0XJpHniWL19TCQkJVo8IF3vxxf91+O3Ha6+9afWIAAAAyIQcESBS+hej22x+Cg9/zurx4EKXL19R/vzFHAZIbOwxq8cEAABAJuSYALl4MU6+vkXSPQCdNm261SPCRcaNe9VhfDRv3t7qEQEAAJBJOSZAJOnvfx+a7kFo7tz+Wrduo9UjwsmuX7+e7ul3KduuXf+yekwAAABkUo4KkDt37qhmzUfTPRAtVChQR4/GWj0mnMRut6tTp2ccxkfXrj2tHhMAAABZkKMCRJJ+/vmgw+sBypSpop07v7d6TDjBtGnTHcaHj0+Ajhw5avWYAAAAyIIcFyCS9Pbb7zk8MPX1LaKFC9+3ekw8gK1bt8nHJ8Dh59yv30CrxwQAAEAW5cgAkaRnnolweHBqs/mpf/8hun//vtWjIosuXoxTqVKVHH62BQoU1/nzF6weFQAAAFmUYwPkxo0bqly5doYR8vjjrRUXd8nqcZFJCQkJCg1tm+HnOnPmXKtHBQAAQDbk2ACRpBMnTqp8+ZoZHqwGBVXTF19ssHpcZODKlStq1Kh5hp/nc8/9zepRAQAAkE05OkAk6fTpX1Sx4sMZHrTabH5q166zDh06bPXISMPx4ydUpUpwhp9hw4ZP6N69e1aPCwAAgGzK8QEiSWfOnM3UwavN5qc8eQpp0KDhunr1qtVj4//btetfKl68QoafXalSlbjuAwAAIIfziACRpLi4S2revH2mIsRm81ORImUVEzNPv//+u9Wje7XVq9eqQIHiGX5evr5F9N13O60eFwAAAA/IYwJEkpKSkjR69CvKlStzEWKz+alChVqaNm26fv31V6vH9yrnzp3P1J3MUjZuqwwAAOAZPCpAUmzY8JUqVKiV6YNbm81P+fIVVUREP/3rXz9YPb5HS0xM1LRp0/XQQyUz9bn4+ARozpy3rR4bAAAATuKRASL9+3auY8dOkq9vkSyFiM3mpwYNQrV48RIudnayL7/8WjVqhGT6cyhUKFAbN26yemwAAAA4kccGSIrY2GNq2/apLEeIzeanYsXKa8SI0dq161+y2+1W70qOdebMWT399LNZeu8rV67NHcsAAAA8kMcHSIqVK1erbNnq2QqRlDsw9es3UJ99tk537961endyhBMnTmrUqAkqWLBElt7r0NC2XJMDAADgobwmQCTpzp07iooal6m7LjnaChYsoc6dw7Vo0Ye6fPmK1bvlVu7du6elS1eoZcsOWboZQMrWp0+kEhMTrd4NAAAAuIhXBUiKa9euKTp6RpYvVE9ry53bX02bPqno6Bnau3e/197Wd9++nzRo0HAVKVI2W+9jlSrB+vTTz63eDQAAALiYVwZIiqSkJK1evVYtW3Z44BD587cjoaFtNXLkGK1cuVrnzp23ejddwm636/DhI5oz523Vr98s2++Xn18pTZs2Xb/99pvVuwQAAAADvDpA/uzAgUOKjByc5esVMrMFBlZV1649FR09Q998s0137tyxenezLDExUTt3fq833pipp57qoWLFyj/Qe5Ir179Pt7p4Mc7qXQMAAIBBBMh/uX79ut58M0a1azd0eoikbD4+AapSJVht2nTSiy/+r954Y6Y++WSN9u7drxs3blj9Fuju3bs6ePCwPv30c40ZM1FPPNFO+fMXc9r+N27ckuetAAAAeCkCxIHjx0/ojTdmqkmTVtm6oDq7W7Fi5dWw4RMKD39Oo0e/opiYeVq8eIlWrfpUX3+9Vbt3/6jY2GOKi7uU6TtyJSUl6e7du4qPj9fly1d09uw5/fDDHi1fvlJTpkTr+ef7KzS0rQIDq7psX4OCqumjj5ZxS2MAAAAvRoBk0sWLcZo/f6HatOmkvHkLG4uRzGx58xZWsWLlVanSI6patY7KlauhUqUqqXDhIBUoUFw+PgGWzebrW0TduvXSZ5+t89oL9AEAAPB/CJBsiI+P15Ily9W1a0+XXDPiCVvDhk9o3rx3dO3aNas/LgAAALgRAuQB3b17V5s2bdHkya8rLKzbA1+cnZO3oKBqevnl8Tp8+IjVHwsAAADcFAHiAseOHddHHy3TgAHD9OijjytPnkKWx4ErtoIFS6hFi/YaO3aSNm3aouTkZKvfegAAALg5AsSAhIQEffvtdkVHz1D37r1Vt25jPfRQScsDIqtb2bLVFR7+nGbNmq8fftjDNR0AAADIMgLEQnFxl7R9+w4tXrxEY8dOUo8eEXr00ccVEFDG0tAoUaKiGjZ8Qs88E6GoqHH6xz8+0dmz56x+uwAAAOABCBA3deXKFe3c+b1Wr16rxYuXKCZmniZNek3Dhr2sF174u7p166XWrTuqQYNQVatWVyVLVlTBgiXk719axYqVV+nSlVW+fE1VqRKsWrXqq06dx9SgQaiaNGml5s3bq3XrjurRI0IvvTRW8+a9o3XrNurQocNKSEiwetcBAADgwQgQAAAAAMYQIAAAAACMIUAAAAAAGEOAAAAAADCGAAEAAABgDAECAAAAwBgCBAAAAIAxBAgAAAAAYwgQAAAAAMYQIAAAAACMIUAAAAAAGEOAAAAAADCGAAEAAABgDAECAAAAwBgCBAAAAIAxBAgAAAAAYwgQAAAAAMYQIAAAAACMIUAAAAAAGEOAAAAAADCGAAEAAABgDAECAAAAwBgCBAAAAIAxBAgAAAAAYwgQAAAAAMYQIAAAAACMIUAAAAAAGEOAAAAAADCGAAEAAABgDAECAAAAwBgCBAAAAIAxBAgAAAAAYwgQAAAAAMYQIAAAAACMIUAAAAAAGEOAAAAAADCGAAEAAABgDAECAAAAwBgCBAAAAIAxBAgAAAAAYwgQAAAAAMYQIAAAAACMIUAAAAAAGEOAAAAAADCGAAEAAABgDAECAAAAwBgCBAAAAIAxBAgAAAAAYwgQAAAAAMYQIAAAAACMIUAAAAAAGEOAAAAAADCGAAEAAABgDAECAAAAwBgCBAAAAIAxBAgAAAAAYwgQAAAAAMYQIAAAAACMIUAAAAAAGEOAAAAAADCGAAEAAABgDAECAAAAwBgCBAAAAIAxBAgAAAAAYwgQAAAAAMYQIAAAAACMIUAAAAAAGEOAAAAAADCGAAEAAABgDAECAAAAwBgCBAAAAIAxBAgAAAAAYwgQAAAAAMYQIAAAAACMIUAAAAAAGEOAAAAAADCGAAEAAABgDAECAAAAwBgCBAAAAIAxBAgAAAAAYwgQAAAAAMYQIAAAAACMIUAAAAAAGEOAAAAAADCGAAEAAABgDAECAAAAwBgCBAAAAIAxBAgAAAAAYwgQAAAAAMYQIAAAAACMIUAAAAAAGEOAAAAAADCGAAEAAABgDAECAAAAwBgCBAAAAIAxBAgAAAAAYwgQAAAAAMYQIAAAAACMIUAAAAAAGEOAAAAAADCGAAEAAABgDAECAAAAwBgCBAAAAIAxBAgAAAAAYwgQAAAAAMYQIAAAAACMIUAAAAAAGEOAAAAAADCGAAEAAABgDAECAAAAwBgCBAAAAIAxBAgAAAAAYwgQAAAAAMYQIAAAAACMIUAAAAAAGEOAAAAAADCGAAEAAABgDAECAAAAwBgCBAAAAIAxBAgAAAAAYwgQAAAAAMYQIAAAAACMIUAAAAAAGEOAAAAAADCGAAEAAABgDAECAAAAwBgCBAAAAIAxBAgAAAAAYwgQAAAAAMYQIAAAAACMIUAAAAAAGEOAAAAAADCGAAEAAABgDAECAAAAwBgCBAAAAIAxBAgAAAAAYwgQAAAAAMYQIAAAAACMIUAAAAAAGEOAAAAAADCGAAEAAABgDAECAAAAwBgCBAAAAIAxBAgAAAAAYwgQAAAAAMYQIAAAAACMIUAAAAAAGEOAAAAAADCGAAEAAABgDAECAAAAwBgCBAAAAIAxBAgAAAAAYwgQAAAAAMYQIAAAAACMIUAAAAAAGEOAAAAAADCGAAEAAABgDAECAAAAwBgCBAAAAIAxBAgAAAAAYwgQAAAAAMYQIAAAAACMIUAAAAAAGEOAAAAAADCGAAEAAABgDAECAAAAwBgCBAAAAIAxBAgAAAAAYwgQAAAAAMYQIAAAAACM+X+sd+a5JpDu3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  <p:bldP spid="23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943725" y="2357430"/>
            <a:ext cx="220027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1 Grupo"/>
          <p:cNvGrpSpPr/>
          <p:nvPr/>
        </p:nvGrpSpPr>
        <p:grpSpPr>
          <a:xfrm>
            <a:off x="285720" y="0"/>
            <a:ext cx="1143008" cy="2214554"/>
            <a:chOff x="285720" y="0"/>
            <a:chExt cx="2695586" cy="5543550"/>
          </a:xfrm>
          <a:solidFill>
            <a:schemeClr val="accent6">
              <a:lumMod val="75000"/>
            </a:schemeClr>
          </a:solidFill>
          <a:effectLst/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28662" y="0"/>
              <a:ext cx="928694" cy="554355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85720" y="642918"/>
              <a:ext cx="638175" cy="376237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57356" y="500042"/>
              <a:ext cx="1123950" cy="303847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6" name="15 CuadroTexto"/>
          <p:cNvSpPr txBox="1"/>
          <p:nvPr/>
        </p:nvSpPr>
        <p:spPr>
          <a:xfrm>
            <a:off x="1357290" y="357166"/>
            <a:ext cx="5080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latin typeface="Arial Rounded MT Bold" pitchFamily="34" charset="0"/>
              </a:rPr>
              <a:t>...cómo se recoge?</a:t>
            </a:r>
            <a:endParaRPr lang="es-ES" sz="4000" b="1" dirty="0">
              <a:latin typeface="Arial Rounded MT Bold" pitchFamily="34" charset="0"/>
            </a:endParaRPr>
          </a:p>
        </p:txBody>
      </p:sp>
      <p:sp>
        <p:nvSpPr>
          <p:cNvPr id="26" name="25 CuadroTexto"/>
          <p:cNvSpPr txBox="1"/>
          <p:nvPr/>
        </p:nvSpPr>
        <p:spPr>
          <a:xfrm rot="278179">
            <a:off x="1940348" y="1355276"/>
            <a:ext cx="3356896" cy="1600438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400" dirty="0" smtClean="0"/>
              <a:t>Información personal es la información que nos facilita y que le identifica a usted personalmente, como su nombre, dirección de correo electrónico o información de facturación, u otro tipo de datos que ****pueda enlazar de manera razonable con dicha información</a:t>
            </a:r>
            <a:endParaRPr lang="es-ES" sz="1400" dirty="0"/>
          </a:p>
        </p:txBody>
      </p:sp>
      <p:pic>
        <p:nvPicPr>
          <p:cNvPr id="1030" name="Picture 6" descr="http://thehealthblogger.com/wp-content/uploads/2008/07/cookie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 rot="21339316">
            <a:off x="5458162" y="2746248"/>
            <a:ext cx="865162" cy="79594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9" name="28 CuadroTexto"/>
          <p:cNvSpPr txBox="1"/>
          <p:nvPr/>
        </p:nvSpPr>
        <p:spPr>
          <a:xfrm>
            <a:off x="5286380" y="3429000"/>
            <a:ext cx="1390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>
                <a:latin typeface="Arial Rounded MT Bold" pitchFamily="34" charset="0"/>
              </a:rPr>
              <a:t>Cookie</a:t>
            </a:r>
            <a:endParaRPr lang="es-ES" sz="2800" dirty="0">
              <a:latin typeface="Arial Rounded MT Bold" pitchFamily="34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207769">
            <a:off x="1591613" y="5570055"/>
            <a:ext cx="5019690" cy="638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32 CuadroTexto"/>
          <p:cNvSpPr txBox="1"/>
          <p:nvPr/>
        </p:nvSpPr>
        <p:spPr>
          <a:xfrm>
            <a:off x="6143636" y="4929198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>
                <a:latin typeface="Arial Rounded MT Bold" pitchFamily="34" charset="0"/>
              </a:rPr>
              <a:t>log</a:t>
            </a:r>
            <a:endParaRPr lang="es-ES" sz="2800" dirty="0">
              <a:latin typeface="Arial Rounded MT Bold" pitchFamily="34" charset="0"/>
            </a:endParaRPr>
          </a:p>
        </p:txBody>
      </p:sp>
      <p:sp>
        <p:nvSpPr>
          <p:cNvPr id="34" name="33 CuadroTexto"/>
          <p:cNvSpPr txBox="1"/>
          <p:nvPr/>
        </p:nvSpPr>
        <p:spPr>
          <a:xfrm rot="20355265">
            <a:off x="5743318" y="1360084"/>
            <a:ext cx="2286016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DestLanguageCookieenwww.frengly.com/102428937374723006784392398627229994418*FirstSavedSessionId0A49ACA267519AB67A61897E50118653www.frengly.com/102427737374723006784380502627229994418*</a:t>
            </a:r>
            <a:endParaRPr lang="es-ES" sz="1200" dirty="0"/>
          </a:p>
        </p:txBody>
      </p:sp>
      <p:sp>
        <p:nvSpPr>
          <p:cNvPr id="36" name="35 CuadroTexto"/>
          <p:cNvSpPr txBox="1"/>
          <p:nvPr/>
        </p:nvSpPr>
        <p:spPr>
          <a:xfrm rot="20475554">
            <a:off x="5966282" y="2579939"/>
            <a:ext cx="2411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err="1" smtClean="0"/>
              <a:t>Cookie:miguel@www.frengly.com</a:t>
            </a:r>
            <a:r>
              <a:rPr lang="es-ES" sz="1200" b="1" dirty="0" smtClean="0"/>
              <a:t>/</a:t>
            </a:r>
            <a:endParaRPr lang="es-ES" sz="1200" b="1" dirty="0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679159">
            <a:off x="1146359" y="2996389"/>
            <a:ext cx="4117830" cy="273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866" name="AutoShape 2" descr="data:image/png;base64,iVBORw0KGgoAAAANSUhEUgAAAyAAAAJYCAYAAACadoJwAAAgAElEQVR4nOzdeZyNdf/H8TP72I1lJobJTnbCCFEp2WUNIVtIka1CCUVjqaxJEaEQsiRKiJSi1ZJ9yL4MM8aM2czM+fz+6M7PdK7rzJk551zfM3O9no/H+eNuznV93td17j++b+dc12URAAAAADCIRXUAAAAAAOZBAQEAAABgGAoIAAAAAMNQQAAAAAAYhgICAAAAwDAUEAAAAACGoYAAAAAAMAwFBAAAAIBhKCAAAAAADEMBAQAAAGAYCggAAAAAw1BAAAAAABiGAgIAAADAMBQQAAAAAIahgAAAAAAwDAUEAAAAgGEoIAAAAAAMQwEBAAAAYBgKCAAAAADDUEAAAAAAGIYCAgAAAMAwFBAAAAAAhqGAAAAAADAMBQQAAACAYSggAAAAAAxDAQEAAABgGAoIAAAAAMNQQAAAAAAYhgICAAAAwDAUEHis33//XZo2bSqFCxeW++67T5566imJiYlRHQsAAABOoIDAI/30009SoEABsVgsGV7VqlWTixcvqo4HAACAbKKAwCOFh4fblI9/X/Xr11cdDwAAANlEAYHH+f7773XLx7+vnTt3qo4JAACAbKCAwOO0bt060wLy5JNPqo4JAACAbKCAwKMcPnxYvLy8Mi0gFotFzpw5ozouAAAAsogCAo/Sp08fh8qHxWKRxYsXq44LAACALKKAwGOcP39e/Pz8HC4gvXr1Uh0ZAAAAWUQBgccYOXKkZtHw8fHR/O+lS5dWHRkAAABZRAGBR4iJiZH8+fNrFo233npL91uQ06dPq44OAACALKCAwCNMmTJFs2A8/vjjEhcXp/styMcff6w6OgAAALKAAgLl0tPTpVSpUpoFY+3atSIiUrduXc2/9+3bV3F6AAAAZAUFBMpt3bpVs1wEBwfLnTt3RETkpZde0nxPgwYNFKcHAABAVlBAoFznzp01y8Wrr7569z2LFy/WfE+RIkUUJgcAAEBWUUCgVFRUlOatd728vCQyMvLu+3bt2qV7IXp0dLTCIwAAAEBWUEBMymq1yujRo6Vdu3bSoEEDefLJJ+W5556TuLg4Q3O8++67uhef3+v8+fO6BWTfvn2GZgYAAED2UUBM6osvvtBczPfu3dvQHFWrVtXMsWbNmgzvS09Pl4CAAM33fvrpp4ZmBgAAQPZRQEzIarVK9erVNRfzAQEBcvPmTUNy/PTTT5lefH6vypUra75/4sSJhuQFAACA8yggJqT37ce/r1WrVhmSY8CAAZrzX3nlFc33t27dWvP9PXv2NCQvAAAAnEcBMaE+ffpoLuTz5MkjFotFRo4c6fYM8fHxmk8+9/LyklOnTmluM2zYMG7FCwAAkMNRQEyoRIkSdr8Bady4sdsz6N1Wt3nz5rrbzJ49W3OboKAgt+cFAACAa1BATObQoUN2y4fFYpF8+fK5PUfDhg01Z3/++ee622zevJlb8QIAAORwFBCTmTt3bqYFxGKxyLVr19yW4fDhw5ozixcvLikpKbrbHTlyhFvxAgAA5HAUEJPp1q2bQwXEnQv64cOHa84cM2aM3e2SkpLEy8tLc9sVK1a4LS8AAABchwJiMiVLlnSogKxevdot85OSkiQoKEhz5vHjxzPdPjQ0lFvxAgAA5GAUEBP5+++/HSofFotFIiIi3JLh008/1ZzXtGlTh7Zv2rSp5vbcihcAACBnoICYyIoVKxwuIIMHD3ZLhmbNmjn1E6p+/fppbl+/fn235AUAAIBrUUBMZPDgwQ4XkBYtWrh8/okTJzRnFS5cWJKSkhzax1tvvaW5D27FCwAAkDNQQEykevXqmot3Pz8/m/9WqVIll89/+eWXNee/+OKLDu9j5cqVuqUpLi7O5ZkBAADgWhQQk4iJidG8g1TFihWlWrVqNv89ICBArFary+bfuXNHgoODNYvDwYMHHd7PTz/9pFtAjh075rK8AAAAcA8KiEl89dVXmov2gQMHSps2bTT/dunSJZfNX7t2reaMBg0aZGk/Fy5c0C0gO3fudFleAAAAuAcFxCTGjh2re/H3Cy+8oPm3H3/80WXzW7RooTlj0aJFWdpPWlqa+Pr6OnUhOwAAANShgJjEww8/rLloP336tMycOVPzb59++qlLZv/999/i7e1ts//8+fNLfHx8lvcXFhammXf69OkuyQsAAAD3oYCYQEpKigQGBtos2ENCQkRE/+dRkydPdsn8CRMmaO7/ueeey9b+GjdurLm/4cOHuyQvAAAA3IcCYqD4+HgZMWKE1K5dW8qVKyejRo2S5ORkt8/du3ev5oK9Y8eOIiJy4MABzb937drV6dkpKSm6T1//5ZdfsrXP7t27a+6vS5cuTucFAACAe1FADJKYmCgVK1a0WTQ/9NBDcvXqVbfO1vuJ1YwZM0REJDk5WXx8fGz+XqVKFadnL168WHN2rVq1sr1Pvdv5NmrUyOm8AAAAcC8KiEEWLVqke/ematWqyZ07d9w2u3PnzpleZF6lShWbv/v4+Dj1DU16erpUqlRJc/a8efOyvd958+Zp7rNMmTLZ3icAAACMQQExSLdu3XQLiMVikWnTprltdmhoqM08Pz8/SUxMvPueLl26aOb6448/sj1X79qSoKAgpx4auHHjRs39+vv7Z3ufAAAAMAYFxCCPPfaY5qL534cD5s2bV86ePevyuXrPzXjwwQczvG/SpEma71u2bFm2Z9etW1dzn6+//rpTx/T777/rFrnr1687tW8AAAC4FwXEIDVr1rT7DYjFYpH27du7fO6aNWs0Z73wwgsZ3rdu3TrN940ZMyZbc7dt26a5v7x58zpdEqKionTPYVaeqg4AAADjUUAMovUzKK2Xq5/mPWrUKM05/31o3/HjxzXf17Jly2zNffTRRzX356pb5WrdVthiscjXX3/tkv0DAADAPSggBilQoIBDBaRp06YunduoUSPNOadOncrwvrS0NAkICLB5X2hoaJZn7tu3T3Omn5+fnD9/3iXHpXVHMYvFIh9//LFL9g8AAAD3oIAYwGq1aj4JXO+1e/dul8zVewBh0aJFNd9fu3ZtzTwxMTFZmtuhQwfN/fTt29cVhyUiIk2bNtWc8eabb7psBgAAAFyPAmKA27dvO1w+LBaLPPbYYy6Zu3//fs39t27dWvP9vXr1cvpnYUeOHLl7Yf29L29vbzl27JhLjktE/65iQ4YMcdkMAAAAuB4FxABXr17VXCyXKFFCt4T8/PPPTs+dM2dOlr4lmDt3rub7R40a5fDMPn36aO6jU6dOTh/PvcaNG6c5p0OHDi6dAwAAANeigBggMjJSc7E8cOBACQ8P1/xb9+7dnZ7bo0cPzX1/++23mu/XuxC9bNmyDs07e/as+Pr6au7j119/dfp47rV06VLNOQ0bNnTpHAAAALgWBcQABw4c0Fwsjxw5Uvd2tX5+fnL58mWn5pYtW9Zmv15eXhIbG6u7TVhYmGYeR25vO2zYMM1tH3/8caeOQ8svv/yiOSssLMzlswAAAOA6FBAD/Pjjj5qL5QkTJoiI/p2q3njjjWzPvHLliuY+q1atane7gQMHam43adIku9tFRUVJnjx5nL6GxFF619UEBga6fBYAAABchwJigK+//lpzsTx9+nQREVm7dq3m30NCQiQlJSVbM1euXKm5z379+tndTu/BhVWqVJH09HTd7QYNGqS5XYMGDbKV3xF6hScxMdFtMwEAAOAcCogB9ArG+++/LyIiqampUqpUKc33/PeBgY7q16+f5v4WLVpkd7v4+HgpVKiQ5rZLlizR3GbPnj2ad76yWCyyYcOGbOV3RMmSJTVnnjt3zm0zAQAA4BxTF5CEhAS5evWqnD171q2LVr0LppctW3b3PVOmTHHpNwh6hebs2bOZbjty5EjNbUNDQ22+XUhMTJQqVapovv+BBx4Qq9WarfyOqFOnjuZcV1/wDgAAANcxbQE5duyYFCtWzObnSTdv3nT5rHnz5mkulL/44ou777l27Zr4+/trvm///v1Zmqd3N6tKlSo5tP3p06d1H5w4derUDO/Vu9OWxWKRzZs3Zyl3Vuk98NDdcwEAAJB9piwgly5dktKlS2suXsPCwuTMmTMunRcREaE5a9u2bRne17t3b8339erVK0vz9ArPiy++6PA+2rVrp7mPggULSlRUlIiITJs2Tbd89OjRI0uZs+OVV17RnB0REeH22QAAAMgeUxYQvULw76tMmTJy4cIFl8177bXXNOfs3bs3w/v0nlzu7++fpVvytm/fXnM/X375pcP7+O6773TPT40aNWTq1Km635IUL15crl+/7vCs7NqwYYPm/N69e7t9NgAAALLHlAWkZcuWNovW/15EXa9ePUlNTXXJvOHDh2sulLWerVG/fn3N944dO9ahWampqVKwYEGb7f38/CQuLi5LuZ9++mm7RU3r5ePjI1999VWW5mTXsWPHNDM0atTIkPkAAADIOlMWkODgYIcW06+99ppL5vXv319z/6dPn7Z576effqr53qCgILl9+3ams/bu3au5fdOmTbOc+9q1a1K0aNEsFZB58+ZleU52paSkaN596/777zcsAwAAALLGlAUkJCTE4X/N/+GHH5ye161bN839X7t2zea9qampcv/992u+f86cOZnOmjRpkua2U6ZMyVb2HTt2SL58+Rw6XyNHjszWDGdoPbk9f/78hucAAACAY0xZQLQWrXqvMmXKyK1bt5ya16pVK819JyQkaL5/7ty5mu8vW7aspKWl2Z3VpEkTzW1/+eWXbOffu3evFC5cWPcc5c2bV+bNm+fWW+7qad68uU0eLy+vbD/AEQAAAO5lygJSsWJFm0Wrr6+v7sP0nL2o+YEHHrDZZ0BAgO77ExISbG4R/O9rzZo1utvFxcWJr6+vzTZFihSx+xRzR1y6dElef/31DD9fK1mypAwbNkwiIyOd2rczBg8erHmeDh06pCwTAAAA9JmygGhd6J0vXz4ZNWqU7r/yr169Oluz0tPTJSAgwGZ/1atXt7vd5MmTNXPUr19fd5svv/xSc5tu3bplK7ve8cTFxcn169edLjWuMHPmTM1jXrlypepoAAAA0GDKAtK2bVvNRWt8fLxUr15d829BQUHZujXv33//rbm/zp07290uOjpa99qLVatWaW7Tq1cvzfcvXrw4y7lzCr1b8Tp61zAAAAAYy5QFZMCAAZqL1qioKDlw4IDuE8lbtWqV5Vnbtm3T3Nf48eMz3XbEiBGa24aFhUliYmKG9166dEn8/Pw033/u3Lks584pDh8+7LLPCgAAAO5nygIyfvx4zUXryZMnRcT+E743btyYpVnz58/X3M+yZcsy3fb8+fO6pWLixIkZ3jtmzBjN99WqVStLeXOalJQUzeteQkJCVEcDAACABlMWkDlz5mgu1v+9U1R6ero8/PDDmu8pW7asJCUlOTzrpZde0tzPvn37HNp+9OjRmtt7e3vL559/LiL//MxL6zoTs1wLofezuUuXLqmOBgAAgP8wZQFZvXq15oJ127Ztd98TGRmpu6ifNGmSw7Nat26tuY+bN286tP3t27eldOnSmvvw9/eXnTt3SteuXTX/XqVKFY+4UNzdevTooXn8X375pepoAAAA+A9TFpDdu3c79G3B66+/rvm+PHnyyN9//+3QrAoVKjj98yC9C60tFosUKFBAt6CY4dsPEZGIiAiniyIAAACMYcoCcvz4cc0F69y5czO8LyEhQXdx37Fjx0znXL9+XfPZIk2bNs1yZr2nqeu9WrduneUZOdWWLVs0z0G7du1URwMAAMB/mLKAxMbGai5Y33jjDZv3fv7557qL/K+//trunDVr1mhu99xzz2U5c2JiooSHhztUPoKCgkx1/cOFCxc0z0PJkiVVRwMAAMB/mLKAiIgEBgbaLFiHDh2q+d5HHnlEc4EbGhoq0dHRujOGDBmiud2SJUuylTkqKkrKly9vt3z4+vrafVp6bhUUFKR5Pq5cuaI6GgAAAO5h2gJSpkwZm8Wq3hPDDx06JD4+Pln+KValSpU0t3Hm24kTJ05I2bJlNfdbtmxZh++ulds0a9ZM85x89dVXqqMBAADgHqYtIA0bNrRZrD722GO67x82bJjutw4fffSRzft///13zffWrFnT6ewpKSny7rvvysMPPyylS5eWmjVryrBhw+TWrVtO7zun0vt8Jk+erDoaAAAA7mHaAvLUU09lqRzExsbK/fffr7nIzZs3rxw/fjzD+59//nnN977yyivuPjRTWrRokeb57tChg+poAAAAuIdpC4jW9RmZXbT8ww8/6P4Uq27dupKSkiIi/9w9q2DBgprv+/777404PNPZv3+/5vkuVaqU6mgAAAC4h2kLyKRJk2wWq/7+/pluN2HCBN2fYo0ZM0ZERJYsWaL59+rVq7v7sEwrISFBvL29Nc/7tWvXVMcDAADA/5i2gCxcuFBzsRoXF2d3u9TUVHnooYd0S0hERITu3xcvXmzQ0ZlTxYoVNc/71q1bVUcDAADA/5i2gGzcuFFzsXrmzJlMtz1z5ozuT6z0XsHBwZKcnGzAkZlX586dNc/9W2+9pToaAAAA/se0BWTfvn2ai9VffvnFoe1XrFiRpQIyadIkNx8RtH5WZ7E49tR6AAAAGMO0BeTs2bNO/1xnwIABDpWPypUrm/oWuUZZv3695vkPCwtTHQ0AAAD/Y9oCkpCQoLlYXb16dZb2M336dN07Y1ksFilQoIAcPXrUTUeBe0VGRup+DtevX1cdDwAAAGLiAiIi4u/vb7NQXbJkSZb3s3PnTilevLjNvho0aCCHDx92Q3JosVqtkj9/fs0C8s0336iOBwAAADF5AQkODrZZqM6fPz9b+7px44YsXrxYevfuLaNGjZLly5dLWlqaixMjM1pPuLdYLDJ16lTV0QAAACAmLyCVK1e2WahOnz5ddSw4YdCgQZoFpFOnTqqjAQAAQExeQMLDw20WqhMnTlQdC06YP3++ZgEpU6aM6mgAAAAQkxeQli1b2ixUX375ZdWx4IQ9e/boXoh+48YN1fEAAABMz9QFpEePHjaL1BdeeEF1LDjh5s2bugXk22+/VR0PAADA9ExdQJ5//nmbRWrfvn1Vx4KTwsLCNAtIRESE6mgAAACmZ+oCMn78eJtFardu3VTHgpPatm2rWUC6dOmiOhoAAIDpmbqAzJgxw2aR2rZtW9Wx4KRx48ZpFpCyZcuqjgYAAGB6pi4gixYtslmkPvroo6pjwUmrVq3SvQ4kJiZGdTwAAABTM3UBWbdunc0CNTw8XHUsOOnIkSO6BWTHjh2q4wEAAJiaqQvIjh07bBaoNWrUUB0LTkpNTZWAgADNAsKDJgEAANQydQH57bffbBao5cuXVx0LLlCnTh3NAjJw4EDV0QAAAEzN1AXkxIkTNgvU0NBQ1bHgAp06ddIsIC1atFAdDQAAwNRMXUAuX75ss0AtWrSo6lhwgWHDhmkWkAceeEB1NAAAAFMzdQGJj4+3WaDmy5dPdSy4wLRp0zQLCJ8vAACAWqYuIFarVby9vTMsUH18fFTHggusWLFC905Y0dHRquMBAACYlqkLiIhIwYIFbRaoqampqmPBSd99951uATlw4IDqeAAAAKZl+gISGhpqs0CNj49XHQtOOn78uG4B+fLLL1XHAwAAMC3TF5AqVarYLFCvX7+uOhacpHV9z7+v999/X3U8AAAA0zJ9AWnQoIHNAvXChQuqY8EF8uTJo1lA3n77bdXRAAAATMv0BaR58+Y2C9RTp06pjgUXCAoK0iwgr732mupoAAAApmX6AtKzZ0+bBerhw4dVx4ILlChRQrOAjBgxQnU0AAAA0zJ9AXn55ZdtFqi//vqr6lhwgTJlymgWkIEDB6qOBgAAYFqmLyCzZ8+2WaD+8MMPqmPBBbRuMGCxWKRHjx6qowEAAJiW6QvIunXrbBao27dvVx0rV7l8+bJs2LDB8Lm1atXSLCDt27c3PAsAAAD+YfoC8vPPP9ssUDdv3qw6Vq5x6tQpKVu2rJQrV07S09MNnR0eHq5ZQJo3b25oDgAAAPw/0xeQCxcu2CxQ16xZozpWrhAXF5fhOowtW7YYOv/hhx/WLCCNGzc2NAcAAAD+n+kLSGpqqnh7e2dYoC5fvlx1rFxhwIABGc7rhAkTDJ1ft25dzQLyxBNPGJoDAAAA/8/0BUREpGTJkhkWqB999JHqSDne7t27bRb+r776qqEZypUrp1lAOnXqZGgOAAAA/D8KiIjUr1//7uLU399fPvnkE9WRcjyt6y9GjRrltnkHDx6UxYsXy7Bhw6RVq1YSFRUlRYoU0Swgzz77rNtyAAAAwD4KiIhs3rxZtm7dKpGRkZKWlqY6To73xRdfaC78lyxZ4pZ5V69eleDg4Ayz+vTpIz4+Ppo5XnzxRbfkAAAAQOYoILnIlStX5PTp03LkyBG5deuWkgxpaWlSuXJlzYX/1q1bZdu2bbJ582ZZv369fPXVVy6ZOWHCBJtZ1apV08xgsVhk/PjxLpkLAACArKOA5CKlSpW6u8h+4403lGT46KOPNBf9tWrVkqeeesrmvx8/ftypecnJyRISEmKz3/9+I3LvKyIiwkVHCwAAgKyigOQi5cuXv7vIrlq1quHzExMTbS7o//e1cOFCee2112z++8iRI52a+eGHH2rOa9WqlW4BmT9/vouOGAAAAFlFAclFqlatmmGhffToUUPnv/3225oL/mLFikliYqKsXr3a5m9FihSRpKSkbM1LT0+XChUqaM7U+lnWv69ly5a5+MgBAADgKApILtK4ceMMC+0333zTsNnR0dFSqFAh3TIgIhIbGyuBgYEuuzj9008/1ZxXtmxZWb9+vW4B2bBhgysPHQAAAFlAAclFhg4dmmGhXbNmTcNmjx49WnOxHxAQIFevXr37vu7du9u8p1ChQnLy5MkszTt58qRu4fnkk09k2bJlugVkx44drj58AAAAOIgCkossWrTIZrF98OBBt8/94YcfxNfXV3Ox/99b3m7fvl3zfVWrVpX4+HiH5t2+fVuqV6+uuZ8qVapIWlqazJkzR7eA7N+/3x2nAQAAAA6ggOQif/75p81iu23btm6dGRUVJaGhoZoL/VKlSklcXJzNNs2bN9d8f6dOncRqtdqdFx0dLU2bNtUtF2vXrhURkUmTJum+x+hrYwAAAPD/KCC5TM2aNW0W3N9//71bZlmtVnnyySd1F/qbN2/W3O7AgQPi7e2tuc1TTz0lly9f1tzu6NGjUrFiRd15Xbp0ufveESNG6L7v4sWLbjkfAAAAyBwFJJdZvHixzYI7PDzcLbPeeust3UV+jx497G47duxY3W0LFiworVu3ltGjR8uiRYskIiJCGjRoIF5eXrrblC1bVmJjY+/uv2/fvrrvVfWQRgAAAFBAcp2kpCQpWrSozaJ73bp1Lp0ze/Zs3QV+cHCwREVF2d3earVKp06ddPeRlVehQoXkt99+y7D/du3a6b4/PT3dpecCAAAAjqOA5EJa3y5UrFhREhISXLL/iIgI3cV9YGCg/Pzzzw7tJyEhwe71HI68QkND5dChQzb7LleunOb7ixUr5pJzAAAAgOyhgORCFy5c0LwrVYcOHZz+1/+JEyfqlgEvLy9Zs2ZNlvZ3584dm9sHO/qqUaOGnD9/3mafcXFxuj/XatasmVPHDwAAAOdQQHKprl27ai7A/3tbXEfduHFD+vTpY7cQREREZDvv8uXLpUyZMg4Vj/vuu08WLFggd+7c0dzX3r17dbd94YUXsp0RAAAAzqOA5FKnTp2SAgUKaC7C27VrJzdu3HBoP1arVT7++GPN60rufQ0ZMsTpzGlpabJu3Tp59NFHpWjRohm+xQgJCZH27dvLrFmz5Pbt23b388EHH+jmXLBggdM5AQAAkH0UkFzs008/tXvtxKJFiyQmJkZz28TERFm0aJHUqlUr028kXnnlFbfkT0lJkXPnzsm5c+eytN2QIUN0s+7Zs8ctWQEAAOAYCkguZ+92tBaLRfz9/aV9+/by0UcfyZw5c2T8+PHSt29fCQoKyrR4eHl5ycyZM1Ufoo1GjRrpZo6OjlYdDwAAwNQoILlcYmKidOnSJVsXedt7+fr6ytKlS1Ufng2r1ar707MSJUqojgcAAGB6FBATsFqtMn78eJeVj9q1a8v+/ftVH5amo0eP6uZ+/PHHVccDAAAwPQqIiSxbtkwKFSqU7eKRP39+ee+99yQtLU31oeiy93T2ESNGqI4HAABgehQQk7l586ZMnDgxS0UkNDRUXn31Vblw4YLq+JmqUaOG7nF44k/GAAAAzIYCYlI3b96UuXPnSs+ePaVy5coZbnlboEABKV++vPTo0UO++eYbpx9eaBR7P7/y9vaWq1evqo4IAABgehQQiIjIrVu35Pz585KUlKQ6SrYNHz5ct4DwBHQAAADPQAFBrnDy5Enx8/PTLSBz585VHREAAABCAUEu0aFDB7vPK7l48aLqiAAAABAKCHKBHTt22L2I/qmnnlIdEQAAAP9DAUGOFhkZKcWLF9ctHz4+PnL06FHVMQEAAPA/FBDkWKdOnZKKFSva/fajf//+qmMCAADgHhQQ5EibN2+WwoUL2y0fgYGBOeLZJQAAAGZCAUGOkpqaKhMmTMjw3BK9V0REhOq4AAAA+A8KCHKEtLQ0Wbp0qZQrV86hp7d37NhRrFar6tgAAAD4DwoIPNrly5dl4cKFmV7rce/rgQcekLi4ONXRAQAAoIECAo9itVrl999/l8mTJ0u9evUc+qnVva/w8HC5du2a6sMAAACADgoIlEpJSZHTp0/Lpk2bZNCgQVKyZMksFY57X507d5bExETVhwQAAAA7KCCwkZaWJrGxsXLx4kU5f/68XL58WaKioiQmJkbi4uIkMTFRUlJSJD09XdLT0yUlJUUSEhIkNjZWbty4IVevXpULFy7I33//LSdPnpTff/9dNmzYIHPmzJHRo0dL165dJTw8XEqUKJHlbzj0XmPGjOGaD7FnT9EAACAASURBVAAAgByAAmJCly9flqlTp0rHjh0lPDxcqlWrJmXKlJFixYpJYGCgSwqBUa+wsDBZs2aN6lMKAAAAB1FATGbbtm2SL18+5cXB2Ve+fPnkzTff5CdXAAAAOQwFxER27NiR477h+O8rICBA+vXrJxcvXlR9OgEAAJANFBATad++vfICkd1XzZo1Ze7cuRIdHa36NAIAAMAJFBATiYmJkQoVKigvE1l9NWvWTJKSklSfPgAAALgABcRkjh49KmFhYcpLxX9f3t7eUqRIEd2fiDVp0kRu3ryp+vQBAADASRQQE0pISJCPP/5Y+vfvL0888YQ0aNBAqlSpIiVKlJC8efMaXj6++uoruXPnjoj8c4euGjVqaL7vmWeeUXzmAAAA4CwKCGykpqbKjRs35PTp03L06FE5fPiwHDhwQJYvXy7FihXLVsm4//77pVatWlKrVi2pWrWqBAQEiMVikTZt2tjMj4mJkUaNGtnsw8vLS3799VcFZwQAAACuQgGBQzZv3uzwtyNBQUHSokULmTBhgmzevFmuXbtms7/U1FQ5cuSIXLhwQXNeQkKCtGzZ0mbfzZs3d/ehAgAAwI0oIMjUhx9+KD4+PpkWjwceeECWLVsmqampLpkbHx8vRYsWtblWJCYmxiX7BwAAgPEoILDrgw8+yLR4lChRQtauXStWq9Xl8ydPnmwzb926dS6fAwAAAGNQQKBr+/bt4uvra7d8dOnSRW7cuOG2DPv377eZOXLkSLfNAwAAgHtRQKDp2LFjUrhwYbvl491333V7joSEBJu5vXv3dvtcAAAAuAcFBDaSkpKkfPnydsvH+PHjDcly7do1m9lt27Y1ZDYAAABcjwICG/PmzbNbPvr3729YlkOHDtnMb9mypWHzAQAA4FoUEGSQkpIipUqV0i0f7dq1k7S0NMPyfPvttzYZBg4caNh8AAAAuBYFBBls3bpVt3w0atRIEhMTDc0zd+5cmxyTJ082NAMAAABchwKCDEaPHq1ZPry9veXSpUuG5wkPD7fJsnHjRsNzAAAAwDUoIMigfv36mgWkWbNmhmc5fvy4TY6CBQtKcnKy4VkAAADgGhQQZFC5cmXNAjJt2jTDs4wfP94mR9++fQ3PAQAAANehgCADvQLy8ssvG5rDarVK6dKlbXJs27bN0BwAAABwLQoIMmjcuLFmAcmTJ49s27ZNrFZrlvZ37NgxmTVrlrRt21bWr18vd+7cceguWjt37rTJULx4cUPvwAUAAADXo4Agg+nTp9t9BkhYWJi8/PLLsnr1atmzZ4+cOHFC9u3bJ+vXr5d58+bJuHHj5Nlnn5XHH39cwsLC7m7XoEEDsVgs4uXlJeXKlZP169fbzTFgwACb2UOHDjXoLAAAAMBdKCDI4NSpU3YLSHZf/v7+Urhw4bv/u2rVqnZztG7d2mYfe/bsMegsAAAAwF0oILDx7LPPuqWElC1bNsMzRexp3ry5zfarVq0y6AwAAADAXSggsHHz5k2pUKGCW0qIxfLPM0W2bNliN8NLL71ks129evUkJSXFoLMAAAAAd6CAQFN0dLQ8+uijLi8fxYoVkzVr1mQ6f+/evZrbt27dmueAAAAA5GAUEOhKTU2Vt956S4oXL+508XjwwQdl5cqVWfoGo3fv3pr7evbZZ9130AAAAHArCggylZSUJEuWLJFnn31WHnzwQcmTJ49DpaNAgQIyZMgQOXr0aLbmJiQkSM2aNTX3vXDhQhcfJQAAAIxAAUGWpaeny6lTp+T9998Xf39/zYLQpk0buXXrltOzTp06JYUKFbLZf968eSU6OtoFRwMAAAAjUUCQbQ0bNtQsH2PGjJH09HSXzdmwYYPmnGnTprlsBgAAAIxBAUG2nDx5UrMUtGjRwi3zRowYYTOrYsWKbpkFAAAA96GAIFvmz59vUwj8/Pzk2LFjbpl34cIF8fLyyjDPx8dHUlNT3TIPAAAA7kEBQbYsWLBA805Xf/zxh9tmhoWF2cw8d+6c2+YBAADA9SggyJa1a9faveXuwoULJS4uzqUzS5UqZTNrz549Lp0BAAAA96KAIFuSkpIkODjY7m148+fPLytWrHDZzJIlS9rM+PTTT122fwAAALgfBQTZtmHDBsmfP3+mzwOZPHmy07OSk5M1Z02fPt0FRwIAAACjUEDglBMnTkjt2rXtFpCAgAC5dOmSU3M+//xzzX1/9tlnLjoSAAAAGIECkkNt3bpVvv/+e/nrr7/kypUrcufOHUPmpqenS1RUlPz1119y8uRJSU1NleTkZHnttdekSJEiuiVk1apVTs198sknNfd76NAhFx0ZAAAAjEAByYFiYmJsbklrsVikQIECUqZMGXnwwQelRYsW0r17d3nhhRfkjTfekDlz5siKFStk9erV8vnnn8uaNWtk7dq1sm7dOvniiy9k/fr1smHDBlm2bJm8++67Mn78eBk0aJB06tRJmjZtKlWrVpXg4GDx8fGxufVupUqVZMyYMXLu3DkpU6aMZlH4+uuvs32858+fF29vb5t9+vv7G1a8AAAA4BoUkBxoy5YtmV53oeIVEBCg+d8LFiwosbGx2T7e/v37a+63W7duLjyrAAAAMAIFJAd6/fXXlZeNrLxeffXVbB/rjBkzdPf7/fffu/CsAgAAwAgUkBzoscceU14qHH21b99eEhMTs3Wc69at0/ypmcVikdq1a7v4rAIAAMAIFJAcJj09XQoWLKi8WPz78vX1FT8/P82/9evXT9LS0rJ1nF999ZXkyZNHc7/58+eXI0eOuPjMAgAAwAgUkBwoNjZWdu7cKdOmTZMuXbrI/fffb2jpKFy4sHTo0EFmzZolq1ev1nzP2LFjs3VsSUlJMmzYMLvzV69e7eIzCgAAAKNQQHKJqKgo2bJli7z33nsybtw4GThwoHTo0EEaNWokFStWlKCgIN2fM/33FRQUJDVq1JBWrVrJwIEDZdKkSbJ48WL5+uuv5ciRI5Kenn537o4dO2y2DwgIkL///jvLx3DlyhWpW7eu3WwjRoxw4VkDAACA0SggJpOWliYpKSmSlJQkt2/fllu3bklMTIzcuHFDrl27JgkJCVna36FDhzSLQqNGjWTFihVy4MABSUlJyTBf69a5Fy9e1L2F77+vJk2aSGpqqtPnAAAAAOpQQOC0GjVqZHqdSMmSJSV//vxisVhk+/btNvv48ccf7e6jfPnycvnyZQVHBwAAAFeigMBpy5cvd/j6kUceecRm+0uXLmk+aPDfV48ePeTWrVsKjgwAAACuRgGBS/Ts2dOhAvLTTz/ZbLty5UrN9+bLl0+WLl1q/MEAAADAbSggdsTGxnLNgYPi4+Nl1KhRurfOtVgsMmzYMM1t09LSpFu3bnffFxISIsOHD5dTp04ZfBQAAABwNwqIHcOHD5ewsDCZO3duli/ONqvLly/L8OHDJSAg4G6hqFevnixbtszudlarVZKSkiQpKUmsVqtBaQEAAGA0CoiO+Pj4DA/8K1asmLz55psSExOjOlqOcPv2bblw4QIXjgMAACADCoiOBQsWaP6MKH/+/LJ//37V8QAAAIAciQKio1q1apoFpECBAnL79m3V8QAAAIAciQKi4bvvvtO9kLp///6q45nCqVOnZOPGjbJt2zbZs2eP/PrrrxIZGak6FgAAAJxEAdHQqVMn3QLyww8/qI5nCkuXLrU59yEhIapjAQAAwEkUkP84f/68+Pj4aJaPChUqqI5nGps2bdL8DOLi4lRHAwAAgBMoIP8xfvx43W8/pkyZojqeaezZs0fzM/jjjz9URwMAAIATKCD3SE5OluLFi2sufL29veXChQuqI5rGX3/9pfk5rFmzRnU0AAAAOIECco/ly5frfvvRokUL1fFM5fLly5qfw9SpU1VHAwAAgBMoIPdo1qyZbgFZtWqV6nimkpycrPk59OvXT3U0AAAAOIEC8j+RkZHi5eWluegtXLiwJCUlqY5oOnnz5rX5LJo0aaI6FgAAAJxAAfmf119/XffbjyFDhqiOZ0phYWE2n0WhQoUkPT1ddTQAAABkEwVERNLT06V06dK6BWT//v2qI3qEv/76Szp06CCfffaZIfPat2+v+XkcPHjQkPkAAABwPQqIiGzbtk23fFStWlV1POXOnDkjvXv3Fm9vb7FYLFK+fHm5c+eO2+e+/fbbmp/J+++/7/bZAAAAcA8KiIg8/fTTugVk5syZquMpc+vWLRk6dKj4+fnZnJcPPvjA7fN37dql+Zn06NHD7bMBAADgHqYvIDExMRIQEKC50PX19ZUrV66ojqhMfHy85MmTR/PclCxZUhITE906//bt25pPpS9durRb5wIAAMB9TF9A5s+fr/vtR9u2bVXHU65bt26652f+/Plun1+7dm3N2efOnXP7bAAAALie6QtI3bp1dRfYX3zxhep4ym3YsEH3/DRo0MDt859//nnN2UZdCA8AAADXMnUBOXDggO7iulixYpKSkqI6onLJyclSqFAh3fN04sQJt87Xezo9DyQEAADImUxdQAYNGqS7sB4+fLjqeB6jX79+uufpjTfecOvsyMhIzbnFixfneSAAAAA5kGkLSGxsrOTLl093Yf3nn3+qjugxvv32W93zVL58ebfPr1KliubsPXv2uH02AAAAXMu0BWT27Nm6i+p69eqpjudR0tLSJCQkRPd8HTlyxK3zx40bpzl31KhRbp0LAAAA1zNlAbFarVK5cmXdBfXHH3+sOqLHGTZsmO75cveDAffv3685t1y5cm6dCwAAANczZQGx95OiwoULu/35FjnRd999p3vOunbt6tbZVqtVQkNDNWcfOnTIrbMBAADgWqYsIB06dNBdTI8YMUJ1PI+UmJgo/v7+mucsODjY7fOHDh2qOfvNN990+2wAAAC4jukKyLlz5zSfrv3v6/jx46ojeqxGjRopuw5E71urunXrunUuAAAAXMt0BUTvgmaLxSKPPfaY6ngebezYscquA7lz544ULlxYc/b58+fdOhsAAACuY6oCkpycLMWLF9ddRK9du1Z1RI+2detWZdeBiIj07NlTc/a8efPcPhsAAACuYaoCsmLFCt0FdIkSJSQ1NVV1RI9269Yt8fb2VnYdyNq1azVnN2/e3O2zAQAA4BqmKiANGzbULSDufqJ3blGnTh1l14HEx8dLQECAzVxfX1+JjY1162wAAAC4hmkKyO+//667cPbx8ZELFy6ojpgjvPTSS7rnceHChW6f36ZNG83Z69evd/tsAAAAOM80BaR///66C+ennnpKdbwcY926dbrn8fnnn3f7/Pnz52vOHjx4sNtnAwAAwHmmKCAxMTGSJ08e3YXztm3bVEfMMc6ePat7Hh9++GG3zz916pTm7DJlyrh9NgAAAJxnigLyzjvv6C6aK1SoIFarVXXEHKVAgQKa57Jw4cKGzC9btqzm/JMnTxoyHwAAANmX6wuI1WqV8uXL6xaQd955R3XEHMfexfxGXEszZMgQbscLAACQQ+X6AmLv2RWBgYESHR2tOmKOM3DgQN1zunXrVrfPX79+vebstm3bun02AAAAnJPrC0irVq10F8t9+vRRHS9Hmj17tu45nTFjhtvnx8bGiq+vr83s/PnzS0pKitvnAwAAIPtydQE5dOiQ7kLZYrHIzz//rDpijrRjxw7dc9q7d29DMjRu3Fhz/q5duwyZDwAAgOzJ1QWkZ8+eugvlOnXqqI6XY129elX3vNauXduQDJMnT9acP3bsWEPmAwAAIHtybQE5c+aM+Pj46C6UlyxZojpijlasWDHN8xoQECBpaWlun79v3z6KJQAAQA6UawvI888/r1s+QkNDuVbASY888oju+T127Jjb56elpUlQUJDNbC8vL7l+/brb5wMAACB7cmUBuXr1qgQGBnLrXTd68cUXdc/vmjVrDMnQpUsXzfk8WBIAAMBz5coCMnbsWN3FceHChSUuLk51xBxv4cKFuud4woQJhmR47733NOfPnDnTkPkAAADIulxXQG7duiWFChXSXRyPHz9edcRc4ccff9Q9xx07djQkg97duIy6ExcAAACyLtcVkIiICN2FcWBgoFy7dk11xFzh5s2buue5QoUKhmS4du2a5vxatWoZMh8AAABZl6sKSFJSkoSEhOgujJ9//nnVEXOVUqVKaZ5nb29vSUhIMCRDcHCwzXx/f3+5c+eOIfMBAACQNbmqgCxYsEC3fPj4+Mjp06dVR8xVWrZsqXu+//jjD0MyPP7445rzDx8+bMh8AAAAZE2uKSBpaWlSrlw53QVx9+7dVUfMdUaOHKn8Tlh6GT777DND5gMAACBrck0B+eyzz3QXw0b+i7yZvP/++7rn++233zYkw5IlSzTnv/rqq4bMBwAAQNbkmgJSs2ZN3cVwixYtVMfLlb755hvdc96vXz9DMvz222+a81u1amXIfAAAAGRNriggX331ld1vP3bu3Kk6Yq4UGRmpe84ffvhhQzIkJiaKt7e3zfzQ0FBD5gMAACBrckUBadKkie5CuH79+qrj5Vqpqani6+ured5LlChhWI5KlSppZrhx44ZhGQAAAOCYHF9AfvjhB7vffqxbt051xFzN3oX/t2/fNiRDly5dNOfv2rXLkPkAAABwXI4vIG3atNFdAFeqVEnS09NVR8zVWrRooXv+Dxw4YEiGyZMna86fM2eOIfMBAADguBxdQH7//Xe7334sWrRIdcRc7/nnn1f+7dP69es15w8YMMCQ+QAAAHBcji4grVu31l38lihRQpKTk1VHzPXeffdd3c8gIiLCkAx6F8Nz/Q8AAIDnybEFZO/evXa//Zg+fbrqiKawceNG3c/AqG8grFar5MuXz2Z+njx5+AkeAACAh8mxBeTRRx/VXfgWLVpU4uLiVEc0hcOHD+t+Ds2aNTMsR4MGDTQznDhxwrAMAAAAyFyOLCA7d+7k2w8PkZiYKF5eXpqfQ8mSJQ3LMXDgQM0MW7duNSwDAAAAMpcjC8hDDz2kWz5CQkIkISFBdURTKVmypOZn4eXlZdhnMX78eM0M69evN2Q+AAAAHJPjCkhmTz2fPXu26oim8/DDD+t+HocOHTIkw4QJEzTnr1q1ypD5AAAAcEyOKiBWq1Xq1Kmju9gtVaoUd75SoF+/frqfyRdffGFIBr1ngSxdutSQ+QAAAHBMjiog69ats/vtx8KFC1VHNKUpU6bofiYzZswwJMPUqVP5/wQAAEAOkGMKSHp6ulStWlV3oVu2bFm5c+eO6pimtHr1at3PZciQIYZkGDdunOb8+fPnGzIfAAAAjskxBWTFihV2v/3gpzbq/Pbbb7qfyxNPPGFIhqZNm2rO//LLLw2ZDwAAAMfkiAKSmpoq5cuX113kVqpUSdLS0lTHNK1bt27pfjblypVz+/wrV65IQECA5nyeAwIAAOBZckQB+eijj+x++8GdjtQrXry45mfj6+srqampbp397LPPas4uUqSI22cDAAAgazy+gCQnJ0vp0qV1y0eNGjXEarWqjml69p7Ncvr0abfMTExMlEmTJuk+CHHw4MFumQsAAIDs8/gCsnDhQrvffvCgOc/Qu3dv3c/o22+/dfm8NWvWyP3332/3/xs//vijy+cCAADAOR5dQNLT06VChQq6C8wHH3xQdUT8j95zOCwWi3zwwQcumREZGSnLli2TZs2a2S0eFotF2rVr55KZAAAAcC2PLiBr1661u8jcunWr6oj4n5UrV+p+Ti+//HKm2ycmJso333wj77zzjkycOPHua8KECdKxY0cJCQnJtHT8+ypcuLCcO3fOgKMGAABAVnl0Aalfv77uIrNu3bqq4+Eev/zyi+5n1alTJ93tUlNTZcqUKboXsWf1dd9998nBgwcNPHIAAABkhccWkF27dnHnqxwkJiZG97OqX7++7nbJyckuKR4Wi0XKly8vZ86cMfCoAQAAkFUeW0Batmypu9AsU6YMz/3wQEWKFNH8vMLCwuxuZ+8ZL468fHx8ZOjQoRIdHW3QkQIAACC7PLKAHDx40O6Cc86cOaojQkODBg00P6+AgAC72+3Zs0d8fX2zVTyefPJJOXz4sEFHCAAAAGd5ZAHp1auX7qKzSJEicvv2bdURoaFnz566n1tsbKzdbT/55BMpVapUpqWjZMmS0q9fP/n8888lJibGoCMDAACAq3hcATl37pzdfw1/7bXXVEeEjokTJ+p+bidOnMh0+7S0NNm4caO8/fbbMm7cOHnxxRfl2WeflW7dusmMGTPk0KFDBhwFAAAA3MnjCsiIESN0F7GBgYFy9epV1RGhY8WKFbqf3Z49e1THAwAAgAfwqAISExMj+fLl013EDho0SHVE2PHzzz/rfnZr165VHQ8AAAAewKMKyFtvvaW7gPX29nboZzxQ5/r167qf3/z581XHAwAAgAfwmAKSlJQkwcHBugvYp556SnVEOKBQoUKan9+ECRNURwMAAIAH8JgC8sEHH9i9+9HevXtVR4QD6tWrx8/nAAAAoMtjCkiVKlV0y0fjxo1Vx4ODunfvrvkZdu7cWXU0AAAAeACPKCCHDh2y++3Hxo0bVUeEg6ZPn675GXbt2lV1NAAAAHgAjyggb7zxhm75qFy5slitVtUR4SC9p9j37NlTdTQAAAB4AI8oINWqVdMtIDNmzFAdD1lUsmRJm8+xX79+qmMBAADAAygvIMePH7f786szZ86ojogs6t+/v83nOHnyZNWxAAAA4AGUF5ApU6bolo969eqpjpfBli1bpF69erJy5UpJTU3N1j7Onz8vmzZtcnEyz/Lrr7/afJY7duxQHQsAAAAeQHkBqVOnjm4BmTZtmup4GTRs2PButlKlSmX54XppaWnSpEkT8fX1lc8++8xNKT1DmzZtxGKxiJeXl7Rq1Up1HAAAAHgIpQUkJibG7s+vTp8+rTJeBt9++61NvhdeeCFL+3j99dczPNl90aJFbkqrXlJSkkyePFl2796tOgoAAAA8iNICsmfPHt3yUaNGDZXRbDz88MM2GY8cOeLw9jt37hRvb+8M23t5ecn27dvdmBoAAADwLEoLyIIFC3QLSJcuXVRGy2D37t02+R599FGHt4+KipISJUpoHmeJEiUkKirKjekBAAAAz6G0gIwYMUK3gIwePVpltAyaN29uk2/dunUOb//rr7+Kn5+f7rG2adPGjekBAAAAz6G0gIwaNUp3UT516lSV0e7Sekp7aGholu+CNWfOHLvXu+T2O2MBAAAAIooLyIQJE3QX5J7y5OzBgwfbZHvzzTezta9u3brpHm+TJk1cnBwAAADwPEoLyPTp03UX5JUrV1YZTUREYmNjJV++fBly+fn5yZUrV7K1v/j4eKlSpYruMe/bt8/FRwAAAAB4FqUFZO3atbqLcW9vb9m/f7/KeJo/m+revbtT+zxy5Ij4+/t7/IX3AAAAgDsoLSA3btwQLy8v3RJSokQJuXDhgpJsVqtVKleubJPphx9+cHrfTz/9tG7pioyMdEF6AAAAwDMpfxK61vM17n3VrVtXEhISDM+1fft2myw1a9Z0yb537dqle7xZfbghAAAAkJMoLyA7d+60W0AsFou0bt1aoqOjDc3Vq1cvmxwffvihy/av9e2KxWKRvHnzyo0bN1w2BwAAAPAkyguIiPZzNrR+jrVlyxZD8iQmJkr+/PkzzC9UqJDcvn3bZTPee+893WNdv369y+YAAAAAnsQjCsiff/4pefLkybSEWCwWee6559z+5PDPP//cZu7QoUNdOiM6OloCAwM1j/G9995z6SwAAADAU3hEARH5545Y9i5Iv/cVEBAgvXr1cttta3v27Gkz88CBAy6fo3dL3mHDhrl8FgAAAOAJPKaAiIhEREQ4VEDufdWrV08++eQTSUxMdFmO8PDwDDMaNGjgsn3bm/Pvq127dm6ZBwAAAKjmUQVERGT58uU2D/9z5FWwYEHp27evbN++XdLT053KULNmzQz73rlzp4uOLqMnnnhC81hq167tlnkAAACAah5XQEREjh07JtWrV89yCfn3VbJkSRk1apQcO3YsW/P79Olzd1+jRo1y8dH9v6ZNm2rmf/zxx902EwAAAFDJIwuIyD93ohowYEC2S4jFYhFfX18ZPny43Lx5M0uzIyMjZebMmbJ161Y3Hd0/DzosUKCA7oX2AAAAQG7ksQXkXytWrJCCBQs6VUSKFy8us2bNkqSkJNWHc9fx48d180ZERKiOBwAAALiFxxcQEZFbt27JvHnz5IEHHnCqiJQqVUqmTJkiX3/9tfIyMnv2bN2cq1evVpoNAAAAcJccUUDu9d1330nnzp3F19c3WyWkSZMmsn79eqcvVHdGUlKSlCxZUjdjZGSksmwAAACAO+W4AvKvixcvyowZM6R3794SHh4uQUFBugv60qVLyzPPPCO//PKL6tgiIjJr1izdrOHh4arjAQAAAG6TYwuIlqioKPnxxx/l448/lkWLFslPP/0kt27dUh0rg4SEBAkJCdEtIHPnzlUdEQAAAHCbXFVAcoKZM2fqlg8fHx+5du2a6ogAAACA21BADBQfHy/FixfXLSA8AV3fn3/+KRMnTpSuXbtKp06dZOrUqXLq1CnVsQAAAJBFFBAD2Xuuibe3txw4cEB1RI+TmpoqgwYN0j1vderUkenTp0tcXJzqqAAAAHAABcQg8+bNs3t3rt69e6uO6JG++OILh+5uFhISIosWLVJ6dzMAAABkjgJigDfffNPu4jkgIEDOnj2rOqZH2rJlS5Zus1y7dm3Zv3+/6tgAAADQQQFxo+TkZBk4cGCmi+ZXX31VdVSPZbVaZd68efL444/bvX7mv4Xuk08+UR0dAAAAGiggbnL9+nWpXbt2povlJ554QlJTU1XHzREGDx6cpW9DRo8ezU+yAAAAPAwFxE327duX6QK5WrVqEhsbqzpqjrFgwQLJly9flkpIq1atOMcAAAAehALiBmPGjHHoommu+8i6mzdvyqxZs6RChQoOl5AqUbCzIQAAE19JREFUVarIyZMnVUcHAACAUEDcIiwszO6COF++fFwo7aS0tDSZNWuW5M+f36ESEhQUJN99953q2AAAAKZHAXEDexdLV61aVY4cOaI6Yq5x7tw5ad68uUMlJF++fPLLL7+ojgwAAGBqFBA3+P7776VcuXIZFr+hoaEyduxYuX37tup4uU5aWpoMGzbMoRISHBwskZGRqiMDAACYFgXETVJTU2XTpk2yfPly2b17tynuxpSamio//vijTJs2TVatWiVnzpwxdP6HH34ofn5+mZaQChUqSFRUlKHZAAAA8A8KCFwiOTlZmjZtarPYf+SRR2TTpk2GFbBdu3ZJ0aJFMy0h9evX59soAAAABSggcIlu3brZXfC3bNlSbt68aUiWyMhICQ0NzbSEtGnThmewAAAAGIwCApcoXbp0pgv+ihUrytGjRw3Jc/jwYSlcuHCmmQYMGGBIHgAAAPyDAgKXGDp0qEMXgRcsWFC++eYbQzLt2bNHAgMDM800ceJEQ/IAAACAAgIX2bZtm8MPBsybN6/8+uuvhuTasGGD+Pj4ZJpp0aJFhuQBAAAwOwoIXGblypVSpEgRh0rIfffdJ+fOnTMk14cffphpHh8fH9myZYsheQAAAMyMAgKXunLlirRs2dKhElKtWjWJi4szJNekSZMyzVOsWDG5du2aIXkAAADMigICl0tPT5eRI0c6VEJGjRplWK4hQ4ZkmqdTp06G5QEAADAjCgjcZuHCheLl5WV3we/n5ycnTpwwJE96erp06tQp0xKyatUqQ/IAAACYEQUEbjV58uRMF/xt27Y1LE9SUpJUq1aNn2IBAAAoQgGBW1mtVunYsWOmJWTbtm2GZTpw4ID4+/vbzdOlSxfD8gAAAJgJBQRud+vWLQkODra74K9ataqhTyWfOXNmpqXIqFsFAwAAmAkFBIZYuHBhpgv+efPmGZbHarXKo48+ajdPx44dDcsDAABgFhQQGCItLS3Tay+KFCki0dHRhmU6d+6c3Sele3l5yV9//WVYHgAAADOggMAwX3/9dabfgkRERBiaacSIEXbzPPPMM4bmAQAAyO0oIDDUk08+aXfBX6FCBUPzXL16VfLmzaubx8fHR06fPm1oJgAAgNyMAgJDHTx4MNNvQXbv3m1opldffdVunvHjxxuaBwAAIDejgMBwDz74oN0Ff69evQzNc+PGDSlQoIBunjp16hiaBwAAIDejgMBw7777rt0CEhgYKDdv3jQ0U48ePexejH758mVD8wAAAORWFBAY7uLFi+Lt7W23hCxYsMDQTEuXLrWbZ+nSpYbmAQAAyK0oIFDikUcesbvgb9GihaF5Ll26ZDfPqFGjDM0DAACQW1FAoMSHH35od8EfEBAgt2/fNjRTlSpVdPN07tzZ0CwAAAC5FQUESkRHR4ufn5/dErJp0yZDM3Xq1Ek3y4MPPmhoFgAAgNyKAgJl2rZta7eADBo0yNA89m7HW6xYMUOzAAAA5FYUECjz2Wef2S0gpUqVMjTP4sWLdbP4+/sbmgUAACC3ooBAmdu3b9t9CrnFYpGjR48almfTpk26OYKDgw3LAQAAkJtRQKBU+/bt7RaQ1atXG5Zl+fLlujkqVapkWA4AAIDcjAICpSZNmmS3gLz++uuGZZk9e7ZujvDwcMNyAAAA5GYUECi1ceNGuwWkY8eOhmWZOHGibo727dsblgMAACA3o4BAqbNnz9otIBUrVjQsS/PmzXVzvPPOO4blAAAAyM2UF5DDhw+rjgDFChcurLvw9/b2lqSkJLdnuHDhgnh7e+vmOHjwoNszAAAAmIHSAjJ79mzx8fGRKVOmiNVqVRkFCoWHh9v9FuT48eNuzzBt2jTd+SEhIfz/EwAAwEWUFZA9e/aIr6/v3UXek08+KdevX1cVBwo99thjdguIu799SElJkUqVKunO79Onj1vnAwAAmImSApKSkiL33XefzUJvxYoVKuJAscyeiP7bb7+5bXZqaqo899xzurO9vLzkwIEDbpsPAABgNkoKyDfffKP5W3++ATGnrl272i0gP/30k1vm7t69W6pXr253dteuXd0yGwAAwKyUFJDBgwfbLPQaNmyoIgo8QJ8+feyWgO+//94lc2JiYmT79u3yxhtvSLNmzezO/LcUHzlyxCWzAQAA8A8lBSQsLMxmsdeuXTsVUeAB+vfvb7cIjB8/XpYvXy5Lly6VxYsXy4cffigLFiyQuXPnyqxZs+Sdd96R6dOny9tvvy1vvfWWTJw4UV544QXp1KmTPPTQQ1KmTBkJDAzMtHD899W/f3/VpwYAACDXUVJAtK7/qFSpkooo8AAtW7bMcjlw96t9+/aSkpKi+tQAAADkOkoKSLly5WwWfL6+vpKQkKAiDhSrWrWq8sJB+QAAADCGkgJSrVo1zYXf1KlTVcSBQunp6ZI/f37lpcNisUipUqVk2bJlkp6ervq0AAAA5FpKCojeRccFCxaUqKgoFZGgyK5du5QXj6JFi8rUqVMlMTFR9ekAAADI9ZQUkC1btuguBrt3764iEhQZOnSo4YUjT5488tBDD8mkSZNk3759fOMBAABgICUF5M6dOxIUFKS7QHzvvfdUxILB0tPTNW9I8N9COnz4cHn66aflkUcekQceeECKFSsmRYsWlZCQEAkNDZWwsDApV66cVKpUSapWrSo1a9aUpk2byjPPPCNjx46V999/XzZt2iR//PEHz5oBAABQTEkBERF55ZVXdBedvr6+smPHDlXRYJDMfn5VoEABfhYFAACQyygrIAkJCZp3w/r3FRgYKGvXrlUVDwZo0aKF3QLSu3dv1REBAADgYsoKiIjI9u3b7S5Avb29+TlWLrVu3bpMr9XYunWr6pgAAABwMaUFRESkb9++mS5EX3rpJS4UzkUSEhKkdOnSdj/z4sWLS2pqquqoAAAAcDHlBSQ+Pl4aN26caQnp3LmzJCUlqY4LFxg3blymn/esWbNUxwQAAIAbKC8gIo6XkEaNGsmNGzdUx4UTNm3aJN7e3nY/55o1a0paWprqqAAAAHADjyggIiJxcXHSqFGjTEtIxYoV5Y8//lAdF9mwf/9+yZs3r93P18vLS/bu3as6KgAAANzEYwqIyD8l5KGHHsq0hPj5+cnUqVP5V/Ic5PTp0xIcHJzpZ9u/f3/VUQEAAOBGHlVARERu3bolDRs2zHSh+u9PsiIjI1VHRibOnj0rFStWzPTzLFKkCA8KBPB/7d1daNZlH8Dxe77MlUMzhRaSVAMVZiKOyINWpHRgi50ZIoUJUhrcVI6ICIoYrQMrKBFERATfFtKLGgQuapBJlIIQZshQWgepUB2IOrbarwO540Ge52lb2++/l88HrvPrd10n/y/3/b9vACa4MRcgETci5IEHHhhUhNTW1sbOnTuL3jL/w8mTJ//x385LpVJUV1fHF198UfR2AQAYZWMyQCJuRMhgXkyvrObm5rh48WLR2+Y/HD16NGbOnPmPd1dVVRX79u0rersAACQYswESEdHX1xdbtmwZdITMmzcvdu/eHQMDA0VvfVIbGBiId999N6ZOnTqoe2tvby96ywAAJBnTAVJx+PDhmDNnzqBDpLGxMY4fP170tieln3/+OR599NFB39WmTZuK3jIAAInGRYBE3HiRebAvp1fW2rVro6enp+itTxr79++P2267bdD3s379er9kBgAwyYybAIm48ZWs1tbWIUXILbfcEq+//npcvXq16O1PWD09PbFmzZpB30lVVVW0tbUVvW0AAAowrgKk4siRI3H77bcPKUTuuuuu2L9/f/z5559Fb3/C+PXXX6O1tTVqamoGfQ8zZsyIAwcOFL11AAAKMi4DJCLip59+itWrVw8pQkqlUjQ0NMQHH3zgRfV/4erVq9He3h6zZ88e0tnPmzfPuzkAAJPcuA2Qik8++STuvvvuIYfIkiVL4tChQ0JkCPr7+2PHjh1x5513Dvm8m5qa4vz580WPAABAwcZ9gEREXLt2LV577bUhfRWospYuXRofffSREPk/+vv7o6OjY1D/Zn7zqqmpibfffttX3wAAiIgJEiAV3d3d0dzcPOSH5FKpFMuWLYtDhw5FX19f0WOMGd3d3fHKK68M6xOPUqkU999/f/zwww9FjwEAwBgyoQKk4siRI3HPPfcM66H5jjvuiJdeeil+/PHHoscoRG9vbxw8eDBWrlwZVVVVwzrD2traePPNN6O/v7/ocQAAGGMmZIBERFy/fj3a29uH9AeGN68HH3ww9uzZMyl+wvfMmTPxwgsvxNy5c4d9XtXV1VEul+PSpUtFjwMAwBg1YQOk4vfff49XX301Zs6cOewH61mzZsWzzz4b3333XdHjjJje3t7o7OyM1tbWaGhoGPbZlEqlmDJlSjz11FNx4cKFoscCAGCMm/ABUnHp0qV4/vnnY8aMGf/qYbu+vj6eeeaZ6OjoiIsXLxY91pCcO3cutm3bFs3NzXHrrbf+q3OorJaWlvj++++LHg0AgHFi0gRIRU9PT2zcuDGmTZs2Ig/gDQ0NUS6X4+OPP47ffvut6PH+1tvbG6dOnYrdu3fH5s2b49577x2ReSvroYceiq+//rroMQEAGGcmXYBUnDt3LtatWzdiIVL5KtLy5cujXC7He++9F59++mmcPXs2ent7R3WWy5cvR2dnZ2zdujWefPLJWLJkyYjOVVk1NTWxbt26+PLLL0d1HgAAJq5JGyAVv/zyS7S3t4/4JwQ3h8mCBQvikUceiY0bN8Zbb70VHR0dcfTo0fjss8+is7Mzurq64vjx4/HNN9/EyZMn4/Tp03HmzJk4ffp0HDt2LPbt2xfvvPNOvPzyy/H000/HY489Fo2NjVFXVzdq+66sZcuWxbZt28bUJzwAAIxPkz5AKgYGBqKzszOeeOKJqK6uHvWH+rG+Zs+eHZs3b45Tp04VfTUAAEwgAuS/uHz5cmzdujUWLlxYeAhkrunTp8eqVati7969ce3ataKvAQCACUiA/IOurq7YsGFDzJ8/v/BAGI1VX18fzz33XBw+fDiuXLlS9HEDADDBCZAhOHv2bLz//vvR0tISs2bNKjwehrNqa2ujpaUltm/fHt3d3UUfKQAAk4wAGab+/v44ceJEvPHGG9HU1BTTp08vPC5uXlOmTIlFixbFmjVroq2tLbq6uqKvr6/oowMAYBITICPkypUr8fnnn8f27dvjxRdfjMcffzwWL16c9kL7nDlz4uGHH45yuRy7du2Kb7/91nscAACMOQJklP3xxx9x/vz5OHbs2N9x0tLSEqtWrYqmpqZYsWJFNDY2xtKlS2Px4sVRX18fCxYsiLq6upg7d27U1dXFfffdFytXroy1a9dGuVyOtra22LFjR3z44Yfx1VdfRU9PT9FjAgDAoAgQAAAgjQABAADSCBAAACCNAAEAANIIEAAAII0AAQAA0ggQAAAgjQABAADSCBAAACCNAAEAANIIEAAAII0AAQAA0ggQAAAgjQABAADSCBAAACCNAAEAANIIEAAAII0AAQAA0ggQAAAgjQABAADSCBAAACCNAAEAANIIEAAAII0AAQAA0ggQAAAgjQABAADSCBAAACCNAAEAANIIEAAAII0AAQAA0ggQAAAgjQABAADSCBAAACCNAAEAANIIEAAAII0AAQAA0ggQAAAgjQABAADSCBAAACCNAAEAANIIEAAAII0AAQAA0ggQAAAgjQABAADSCBAAACCNAAEAANIIEAAAII0AAQAA0ggQAAAgjQABAADSCBAAACCNAAEAANIIEAAAII0AAQAA0ggQAAAgjQABAADSCBAAACCNAAEAANIIEAAAII0AAQAA0ggQAAAgjQABAADSCBAAACCNAAEAANIIEAAAII0AAQAA0ggQAAAgjQABAADSCBAAACCNAAEAANIIEAAAII0AAQAA0ggQAAAgjQABAADSCBAAACCNAAEAANIIEAAAII0AAQAA0ggQAAAgjQABAADSCBAAACCNAAEAANIIEAAAII0AAQAA0ggQAAAgjQABAADSCBAAACCNAAEAANIIEAAAII0AAQAA0ggQAAAgjQABAADSCBAAACCNAAEAANIIEAAAII0AAQAA0ggQAAAgjQABAADSCBAAACCNAAEAANIIEAAAII0AAQAA0ggQAAAgjQABAADSCBAAACCNAAEAANIIEAAAII0AAQAA0ggQAAAgjQABAADSCBAAACCNAAEAANIIEAAAII0AAQAA0ggQAAAgjQABAADSCBAAACCNAAEAANIIEAAAII0AAQAA0ggQAAAgjQABAADSCBAAACCNAAEAANIIEAAAII0AAQAA0ggQAAAgjQABAADSCBAAACCNAAEAANIIEAAAII0AAQAA0ggQAAAgjQABAADSCBAAACCNAAEAANIIEAAAII0AAQAA0ggQAAAgjQABAADSCBAAACCNAAEAANIIEAAAII0AAQAA0ggQAAAgjQABAADSCBAAACCNAAEAANIIEAAAII0AAQAA0ggQAAAgjQABAADSCBAAACCNAAEAANIIEAAAII0AAQAA0ggQAAAgjQABAADSCBAAACCNAAEAANIIEAAAII0AAQAA0ggQAAAgjQABAADSCBAAACCNAAEAANIIEAAAII0AAQAA0ggQAAAgjQABAADS/AXLugHAkibpp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8" name="17 CuadroTexto"/>
          <p:cNvSpPr txBox="1"/>
          <p:nvPr/>
        </p:nvSpPr>
        <p:spPr>
          <a:xfrm rot="19733645">
            <a:off x="1396013" y="4770007"/>
            <a:ext cx="3107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</a:rPr>
              <a:t>Realizando consultas</a:t>
            </a:r>
            <a:endParaRPr lang="es-E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7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770" decel="100000"/>
                                        <p:tgtEl>
                                          <p:spTgt spid="3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77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 animBg="1"/>
      <p:bldP spid="29" grpId="0"/>
      <p:bldP spid="33" grpId="0"/>
      <p:bldP spid="34" grpId="0" animBg="1"/>
      <p:bldP spid="3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85720" y="0"/>
            <a:ext cx="1143008" cy="2214554"/>
            <a:chOff x="285720" y="0"/>
            <a:chExt cx="2695586" cy="5543550"/>
          </a:xfrm>
          <a:solidFill>
            <a:schemeClr val="accent6">
              <a:lumMod val="75000"/>
            </a:schemeClr>
          </a:solidFill>
          <a:effectLst/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28662" y="0"/>
              <a:ext cx="928694" cy="554355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85720" y="642918"/>
              <a:ext cx="638175" cy="376237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57356" y="500042"/>
              <a:ext cx="1123950" cy="303847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6" name="15 CuadroTexto"/>
          <p:cNvSpPr txBox="1"/>
          <p:nvPr/>
        </p:nvSpPr>
        <p:spPr>
          <a:xfrm>
            <a:off x="1357290" y="357166"/>
            <a:ext cx="5080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latin typeface="Arial Rounded MT Bold" pitchFamily="34" charset="0"/>
              </a:rPr>
              <a:t>...cómo se recoge?</a:t>
            </a:r>
            <a:endParaRPr lang="es-ES" sz="4000" b="1" dirty="0">
              <a:latin typeface="Arial Rounded MT Bold" pitchFamily="34" charset="0"/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945130">
            <a:off x="2527361" y="1300820"/>
            <a:ext cx="3451434" cy="2879347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5" name="34 Grupo"/>
          <p:cNvGrpSpPr/>
          <p:nvPr/>
        </p:nvGrpSpPr>
        <p:grpSpPr>
          <a:xfrm>
            <a:off x="642910" y="3143248"/>
            <a:ext cx="3000364" cy="1980386"/>
            <a:chOff x="924525" y="3339483"/>
            <a:chExt cx="3000364" cy="1980386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0" name="29 Rectángulo redondeado"/>
            <p:cNvSpPr/>
            <p:nvPr/>
          </p:nvSpPr>
          <p:spPr>
            <a:xfrm rot="19783176">
              <a:off x="924525" y="3339483"/>
              <a:ext cx="3000364" cy="1928826"/>
            </a:xfrm>
            <a:prstGeom prst="roundRect">
              <a:avLst>
                <a:gd name="adj" fmla="val 9370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16 CuadroTexto"/>
            <p:cNvSpPr txBox="1"/>
            <p:nvPr/>
          </p:nvSpPr>
          <p:spPr>
            <a:xfrm rot="19790609">
              <a:off x="1008435" y="3457689"/>
              <a:ext cx="236212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800" dirty="0" smtClean="0">
                  <a:solidFill>
                    <a:schemeClr val="bg1"/>
                  </a:solidFill>
                  <a:latin typeface="Arial Rounded MT Bold" pitchFamily="34" charset="0"/>
                </a:rPr>
                <a:t>Faros de red</a:t>
              </a:r>
            </a:p>
            <a:p>
              <a:pPr algn="ctr"/>
              <a:r>
                <a:rPr lang="es-ES" sz="2800" dirty="0" smtClean="0">
                  <a:solidFill>
                    <a:schemeClr val="bg1"/>
                  </a:solidFill>
                  <a:latin typeface="Arial Rounded MT Bold" pitchFamily="34" charset="0"/>
                </a:rPr>
                <a:t>Clear </a:t>
              </a:r>
              <a:r>
                <a:rPr lang="es-ES" sz="2800" dirty="0" err="1" smtClean="0">
                  <a:solidFill>
                    <a:schemeClr val="bg1"/>
                  </a:solidFill>
                  <a:latin typeface="Arial Rounded MT Bold" pitchFamily="34" charset="0"/>
                </a:rPr>
                <a:t>gifs</a:t>
              </a:r>
              <a:endParaRPr lang="es-ES" sz="2800" dirty="0">
                <a:solidFill>
                  <a:schemeClr val="bg1"/>
                </a:solidFill>
                <a:latin typeface="Arial Rounded MT Bold" pitchFamily="34" charset="0"/>
              </a:endParaRPr>
            </a:p>
          </p:txBody>
        </p:sp>
        <p:sp>
          <p:nvSpPr>
            <p:cNvPr id="18" name="17 Rectángulo"/>
            <p:cNvSpPr/>
            <p:nvPr/>
          </p:nvSpPr>
          <p:spPr>
            <a:xfrm rot="19625578">
              <a:off x="1747929" y="4748365"/>
              <a:ext cx="571504" cy="57150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5061" name="Picture 5" descr="http://www.diarioti.com/noticias/2001/mar2001/sslogo.gif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9708615">
              <a:off x="2769513" y="4035086"/>
              <a:ext cx="885825" cy="733426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943725" y="2357430"/>
            <a:ext cx="220027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14 CuadroTexto"/>
          <p:cNvSpPr txBox="1"/>
          <p:nvPr/>
        </p:nvSpPr>
        <p:spPr>
          <a:xfrm rot="20978029">
            <a:off x="3764149" y="2701663"/>
            <a:ext cx="3107470" cy="830997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</a:rPr>
              <a:t>Escribiendo datos en formularios</a:t>
            </a:r>
            <a:endParaRPr lang="es-E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 rot="19733645">
            <a:off x="-8749" y="4457702"/>
            <a:ext cx="3107470" cy="830997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</a:rPr>
              <a:t>Estrategias tecnológicas</a:t>
            </a:r>
            <a:endParaRPr lang="es-E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57422" y="5500702"/>
            <a:ext cx="4943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sp>
        <p:nvSpPr>
          <p:cNvPr id="20" name="19 CuadroTexto"/>
          <p:cNvSpPr txBox="1"/>
          <p:nvPr/>
        </p:nvSpPr>
        <p:spPr>
          <a:xfrm>
            <a:off x="2571736" y="6215082"/>
            <a:ext cx="407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</a:rPr>
              <a:t>Escribiendo sobre nosotros</a:t>
            </a:r>
            <a:endParaRPr lang="es-E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1277706">
            <a:off x="4885476" y="4231489"/>
            <a:ext cx="1909579" cy="12985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1" name="20 CuadroTexto"/>
          <p:cNvSpPr txBox="1"/>
          <p:nvPr/>
        </p:nvSpPr>
        <p:spPr>
          <a:xfrm rot="284495">
            <a:off x="3743773" y="4383622"/>
            <a:ext cx="3107470" cy="461665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</a:rPr>
              <a:t>Subiendo imágenes</a:t>
            </a:r>
            <a:endParaRPr lang="es-E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2928926" y="5572140"/>
            <a:ext cx="1785950" cy="214314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4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0" grpId="0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14282" y="2285992"/>
            <a:ext cx="5629275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1 Grupo"/>
          <p:cNvGrpSpPr/>
          <p:nvPr/>
        </p:nvGrpSpPr>
        <p:grpSpPr>
          <a:xfrm>
            <a:off x="285720" y="0"/>
            <a:ext cx="1143008" cy="2214554"/>
            <a:chOff x="285720" y="0"/>
            <a:chExt cx="2695586" cy="5543550"/>
          </a:xfrm>
          <a:solidFill>
            <a:schemeClr val="accent6">
              <a:lumMod val="75000"/>
            </a:schemeClr>
          </a:solidFill>
          <a:effectLst/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28662" y="0"/>
              <a:ext cx="928694" cy="554355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85720" y="642918"/>
              <a:ext cx="638175" cy="376237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857356" y="500042"/>
              <a:ext cx="1123950" cy="303847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6" name="15 CuadroTexto"/>
          <p:cNvSpPr txBox="1"/>
          <p:nvPr/>
        </p:nvSpPr>
        <p:spPr>
          <a:xfrm>
            <a:off x="1357290" y="357166"/>
            <a:ext cx="76062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latin typeface="Arial Rounded MT Bold" pitchFamily="34" charset="0"/>
              </a:rPr>
              <a:t>... de quién es la información?</a:t>
            </a:r>
            <a:endParaRPr lang="es-ES" sz="4000" b="1" dirty="0">
              <a:latin typeface="Arial Rounded MT Bold" pitchFamily="34" charset="0"/>
            </a:endParaRPr>
          </a:p>
        </p:txBody>
      </p:sp>
      <p:sp>
        <p:nvSpPr>
          <p:cNvPr id="17" name="16 Rectángulo"/>
          <p:cNvSpPr/>
          <p:nvPr/>
        </p:nvSpPr>
        <p:spPr>
          <a:xfrm rot="20650067">
            <a:off x="2551931" y="1431864"/>
            <a:ext cx="4572000" cy="25853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s-ES" dirty="0" smtClean="0"/>
              <a:t>El Usuario cede en exclusiva a **** y para todo el mundo los derechos de reproducción, distribución y comunicación pública sobre los contenidos que suministre a través del Sitio Web, así como el de modificación para adaptarlos a las necesidades editoriales de ****, y garantiza además la legítima titularidad o facultad de disposición sobre dichos derechos.</a:t>
            </a:r>
            <a:endParaRPr lang="es-ES" dirty="0"/>
          </a:p>
        </p:txBody>
      </p:sp>
      <p:sp>
        <p:nvSpPr>
          <p:cNvPr id="18" name="17 Rectángulo redondeado"/>
          <p:cNvSpPr/>
          <p:nvPr/>
        </p:nvSpPr>
        <p:spPr>
          <a:xfrm rot="1298021">
            <a:off x="4223352" y="3967672"/>
            <a:ext cx="4786346" cy="1643074"/>
          </a:xfrm>
          <a:prstGeom prst="roundRect">
            <a:avLst/>
          </a:prstGeom>
          <a:solidFill>
            <a:schemeClr val="accent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 **** renuncia a la propiedad o control sobre cualquier Contenido que usted envíe, publique o muestre en los servicios de **** o a través de éstos.</a:t>
            </a:r>
            <a:endParaRPr lang="es-ES" dirty="0"/>
          </a:p>
        </p:txBody>
      </p:sp>
      <p:sp>
        <p:nvSpPr>
          <p:cNvPr id="20" name="19 Rectángulo"/>
          <p:cNvSpPr/>
          <p:nvPr/>
        </p:nvSpPr>
        <p:spPr>
          <a:xfrm>
            <a:off x="3143240" y="4643446"/>
            <a:ext cx="4572000" cy="203132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>
            <a:spAutoFit/>
          </a:bodyPr>
          <a:lstStyle/>
          <a:p>
            <a:r>
              <a:rPr lang="es-ES" dirty="0" smtClean="0"/>
              <a:t>*****también puede recabar información sobre ti de otras fuentes, como periódicos, blogs, servicios de mensajería instantánea y a través del uso que otros usuarios hagan del servicio de *****(por ejemplo, al etiquetar fotos) para así proporcionarte información más útil y una experiencia más personalizada.</a:t>
            </a:r>
            <a:endParaRPr lang="es-ES" dirty="0"/>
          </a:p>
        </p:txBody>
      </p:sp>
      <p:sp>
        <p:nvSpPr>
          <p:cNvPr id="21" name="20 Rectángulo"/>
          <p:cNvSpPr/>
          <p:nvPr/>
        </p:nvSpPr>
        <p:spPr>
          <a:xfrm>
            <a:off x="4000496" y="1071546"/>
            <a:ext cx="45720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s-ES" dirty="0" smtClean="0"/>
              <a:t>Al usar  *****, aceptas que tus datos personales se transfieran y procesen en los Estados Unidos.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Aspect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écnic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1684</TotalTime>
  <Words>1112</Words>
  <Application>Microsoft Office PowerPoint</Application>
  <PresentationFormat>Presentación en pantalla (4:3)</PresentationFormat>
  <Paragraphs>205</Paragraphs>
  <Slides>30</Slides>
  <Notes>30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1" baseType="lpstr">
      <vt:lpstr>Arial</vt:lpstr>
      <vt:lpstr>Arial Rounded MT Bold</vt:lpstr>
      <vt:lpstr>Calibri</vt:lpstr>
      <vt:lpstr>Arial Black</vt:lpstr>
      <vt:lpstr>Adobe Gothic Std B</vt:lpstr>
      <vt:lpstr>Berlin Sans FB Demi</vt:lpstr>
      <vt:lpstr>Forte</vt:lpstr>
      <vt:lpstr>Cooper Std Black</vt:lpstr>
      <vt:lpstr>Century Gothic</vt:lpstr>
      <vt:lpstr>Times New Roman</vt:lpstr>
      <vt:lpstr>Tema de Office</vt:lpstr>
      <vt:lpstr>¿Quiénes somos en las redes?  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¿Quiénes somos en las redes?</dc:title>
  <dc:creator>miguel</dc:creator>
  <cp:lastModifiedBy>EQUIPO-PC</cp:lastModifiedBy>
  <cp:revision>107</cp:revision>
  <dcterms:created xsi:type="dcterms:W3CDTF">2009-03-23T19:37:43Z</dcterms:created>
  <dcterms:modified xsi:type="dcterms:W3CDTF">2014-02-07T18:18:51Z</dcterms:modified>
</cp:coreProperties>
</file>